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2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8C8"/>
    <a:srgbClr val="FFFFFF"/>
    <a:srgbClr val="00FF00"/>
    <a:srgbClr val="91D3E0"/>
    <a:srgbClr val="ACDBDE"/>
    <a:srgbClr val="0BA8C8"/>
    <a:srgbClr val="4DB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7D1C97-3DB2-40C1-B375-12DCB773BD49}" v="13" dt="2024-11-14T15:25:24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60"/>
  </p:normalViewPr>
  <p:slideViewPr>
    <p:cSldViewPr snapToGrid="0">
      <p:cViewPr>
        <p:scale>
          <a:sx n="60" d="100"/>
          <a:sy n="60" d="100"/>
        </p:scale>
        <p:origin x="-516" y="-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Salvetat" userId="341cfd85-2041-4d11-864b-baea0859da8e" providerId="ADAL" clId="{547D1C97-3DB2-40C1-B375-12DCB773BD49}"/>
    <pc:docChg chg="undo custSel modSld">
      <pc:chgData name="Julie Salvetat" userId="341cfd85-2041-4d11-864b-baea0859da8e" providerId="ADAL" clId="{547D1C97-3DB2-40C1-B375-12DCB773BD49}" dt="2024-11-14T15:26:06.060" v="561" actId="1076"/>
      <pc:docMkLst>
        <pc:docMk/>
      </pc:docMkLst>
      <pc:sldChg chg="addSp delSp modSp mod">
        <pc:chgData name="Julie Salvetat" userId="341cfd85-2041-4d11-864b-baea0859da8e" providerId="ADAL" clId="{547D1C97-3DB2-40C1-B375-12DCB773BD49}" dt="2024-11-14T15:26:06.060" v="561" actId="1076"/>
        <pc:sldMkLst>
          <pc:docMk/>
          <pc:sldMk cId="4080737630" sldId="262"/>
        </pc:sldMkLst>
        <pc:spChg chg="add mod">
          <ac:chgData name="Julie Salvetat" userId="341cfd85-2041-4d11-864b-baea0859da8e" providerId="ADAL" clId="{547D1C97-3DB2-40C1-B375-12DCB773BD49}" dt="2024-11-14T15:26:06.060" v="561" actId="1076"/>
          <ac:spMkLst>
            <pc:docMk/>
            <pc:sldMk cId="4080737630" sldId="262"/>
            <ac:spMk id="4" creationId="{4ED4046F-86E0-1358-BA28-2950BCCCFF3A}"/>
          </ac:spMkLst>
        </pc:spChg>
        <pc:spChg chg="mod">
          <ac:chgData name="Julie Salvetat" userId="341cfd85-2041-4d11-864b-baea0859da8e" providerId="ADAL" clId="{547D1C97-3DB2-40C1-B375-12DCB773BD49}" dt="2024-11-14T14:34:49.929" v="163" actId="404"/>
          <ac:spMkLst>
            <pc:docMk/>
            <pc:sldMk cId="4080737630" sldId="262"/>
            <ac:spMk id="35" creationId="{B28C8C8B-218B-4C5E-139E-4749DB8A93A5}"/>
          </ac:spMkLst>
        </pc:spChg>
        <pc:spChg chg="mod">
          <ac:chgData name="Julie Salvetat" userId="341cfd85-2041-4d11-864b-baea0859da8e" providerId="ADAL" clId="{547D1C97-3DB2-40C1-B375-12DCB773BD49}" dt="2024-11-14T14:44:52.837" v="456" actId="1037"/>
          <ac:spMkLst>
            <pc:docMk/>
            <pc:sldMk cId="4080737630" sldId="262"/>
            <ac:spMk id="86" creationId="{2F0DD796-719F-98F1-93B4-E4A3AC0CB8A6}"/>
          </ac:spMkLst>
        </pc:spChg>
        <pc:spChg chg="mod">
          <ac:chgData name="Julie Salvetat" userId="341cfd85-2041-4d11-864b-baea0859da8e" providerId="ADAL" clId="{547D1C97-3DB2-40C1-B375-12DCB773BD49}" dt="2024-11-14T14:44:52.837" v="456" actId="1037"/>
          <ac:spMkLst>
            <pc:docMk/>
            <pc:sldMk cId="4080737630" sldId="262"/>
            <ac:spMk id="87" creationId="{E693E9A3-65E1-8691-A282-3F9F8467D2EF}"/>
          </ac:spMkLst>
        </pc:spChg>
        <pc:spChg chg="mod ord topLvl">
          <ac:chgData name="Julie Salvetat" userId="341cfd85-2041-4d11-864b-baea0859da8e" providerId="ADAL" clId="{547D1C97-3DB2-40C1-B375-12DCB773BD49}" dt="2024-11-14T15:17:47.856" v="496" actId="14100"/>
          <ac:spMkLst>
            <pc:docMk/>
            <pc:sldMk cId="4080737630" sldId="262"/>
            <ac:spMk id="1047" creationId="{4A16AD40-A09C-4120-4A80-0222F8E84965}"/>
          </ac:spMkLst>
        </pc:spChg>
        <pc:spChg chg="mod ord topLvl">
          <ac:chgData name="Julie Salvetat" userId="341cfd85-2041-4d11-864b-baea0859da8e" providerId="ADAL" clId="{547D1C97-3DB2-40C1-B375-12DCB773BD49}" dt="2024-11-14T15:19:59.106" v="542" actId="14100"/>
          <ac:spMkLst>
            <pc:docMk/>
            <pc:sldMk cId="4080737630" sldId="262"/>
            <ac:spMk id="1050" creationId="{79A6AA66-5BFC-AECE-88E7-B3B0C647F13B}"/>
          </ac:spMkLst>
        </pc:spChg>
        <pc:spChg chg="add del mod">
          <ac:chgData name="Julie Salvetat" userId="341cfd85-2041-4d11-864b-baea0859da8e" providerId="ADAL" clId="{547D1C97-3DB2-40C1-B375-12DCB773BD49}" dt="2024-11-14T14:31:34.453" v="111" actId="478"/>
          <ac:spMkLst>
            <pc:docMk/>
            <pc:sldMk cId="4080737630" sldId="262"/>
            <ac:spMk id="1352" creationId="{37E3010D-E93C-1E28-3F96-5C6B4A7DFCE5}"/>
          </ac:spMkLst>
        </pc:spChg>
        <pc:spChg chg="mod">
          <ac:chgData name="Julie Salvetat" userId="341cfd85-2041-4d11-864b-baea0859da8e" providerId="ADAL" clId="{547D1C97-3DB2-40C1-B375-12DCB773BD49}" dt="2024-11-14T15:18:46.003" v="535" actId="1037"/>
          <ac:spMkLst>
            <pc:docMk/>
            <pc:sldMk cId="4080737630" sldId="262"/>
            <ac:spMk id="1353" creationId="{A4118C00-8111-D018-2609-62C7210D168C}"/>
          </ac:spMkLst>
        </pc:spChg>
        <pc:spChg chg="mod">
          <ac:chgData name="Julie Salvetat" userId="341cfd85-2041-4d11-864b-baea0859da8e" providerId="ADAL" clId="{547D1C97-3DB2-40C1-B375-12DCB773BD49}" dt="2024-11-14T14:44:52.837" v="456" actId="1037"/>
          <ac:spMkLst>
            <pc:docMk/>
            <pc:sldMk cId="4080737630" sldId="262"/>
            <ac:spMk id="1382" creationId="{DE628D51-1DA5-1427-7C48-EE6D8CC7532E}"/>
          </ac:spMkLst>
        </pc:spChg>
        <pc:grpChg chg="mod">
          <ac:chgData name="Julie Salvetat" userId="341cfd85-2041-4d11-864b-baea0859da8e" providerId="ADAL" clId="{547D1C97-3DB2-40C1-B375-12DCB773BD49}" dt="2024-11-14T14:35:04.127" v="177" actId="1036"/>
          <ac:grpSpMkLst>
            <pc:docMk/>
            <pc:sldMk cId="4080737630" sldId="262"/>
            <ac:grpSpMk id="11" creationId="{DC0380E8-3370-6FB2-7515-64DD93656DB2}"/>
          </ac:grpSpMkLst>
        </pc:grpChg>
        <pc:grpChg chg="mod">
          <ac:chgData name="Julie Salvetat" userId="341cfd85-2041-4d11-864b-baea0859da8e" providerId="ADAL" clId="{547D1C97-3DB2-40C1-B375-12DCB773BD49}" dt="2024-11-14T14:29:38.869" v="52" actId="1036"/>
          <ac:grpSpMkLst>
            <pc:docMk/>
            <pc:sldMk cId="4080737630" sldId="262"/>
            <ac:grpSpMk id="43" creationId="{C3236034-AC9D-C0B6-DF33-085CA89B09FD}"/>
          </ac:grpSpMkLst>
        </pc:grpChg>
        <pc:grpChg chg="mod">
          <ac:chgData name="Julie Salvetat" userId="341cfd85-2041-4d11-864b-baea0859da8e" providerId="ADAL" clId="{547D1C97-3DB2-40C1-B375-12DCB773BD49}" dt="2024-11-14T14:29:08.579" v="28" actId="1038"/>
          <ac:grpSpMkLst>
            <pc:docMk/>
            <pc:sldMk cId="4080737630" sldId="262"/>
            <ac:grpSpMk id="51" creationId="{1EDDD734-91EB-F847-F826-362DB6461ECD}"/>
          </ac:grpSpMkLst>
        </pc:grpChg>
        <pc:grpChg chg="mod">
          <ac:chgData name="Julie Salvetat" userId="341cfd85-2041-4d11-864b-baea0859da8e" providerId="ADAL" clId="{547D1C97-3DB2-40C1-B375-12DCB773BD49}" dt="2024-11-14T14:29:46.706" v="77" actId="1035"/>
          <ac:grpSpMkLst>
            <pc:docMk/>
            <pc:sldMk cId="4080737630" sldId="262"/>
            <ac:grpSpMk id="71" creationId="{160D5135-082D-F503-5303-D08E33EC8E8B}"/>
          </ac:grpSpMkLst>
        </pc:grpChg>
        <pc:grpChg chg="mod">
          <ac:chgData name="Julie Salvetat" userId="341cfd85-2041-4d11-864b-baea0859da8e" providerId="ADAL" clId="{547D1C97-3DB2-40C1-B375-12DCB773BD49}" dt="2024-11-14T14:29:49.749" v="82" actId="1036"/>
          <ac:grpSpMkLst>
            <pc:docMk/>
            <pc:sldMk cId="4080737630" sldId="262"/>
            <ac:grpSpMk id="91" creationId="{855B0537-2787-A725-F8A2-0E778D5D0F4B}"/>
          </ac:grpSpMkLst>
        </pc:grpChg>
        <pc:grpChg chg="mod">
          <ac:chgData name="Julie Salvetat" userId="341cfd85-2041-4d11-864b-baea0859da8e" providerId="ADAL" clId="{547D1C97-3DB2-40C1-B375-12DCB773BD49}" dt="2024-11-14T14:29:53.382" v="89" actId="1036"/>
          <ac:grpSpMkLst>
            <pc:docMk/>
            <pc:sldMk cId="4080737630" sldId="262"/>
            <ac:grpSpMk id="98" creationId="{A28E2D15-3D06-D699-F017-1195C20B22D9}"/>
          </ac:grpSpMkLst>
        </pc:grpChg>
        <pc:grpChg chg="mod">
          <ac:chgData name="Julie Salvetat" userId="341cfd85-2041-4d11-864b-baea0859da8e" providerId="ADAL" clId="{547D1C97-3DB2-40C1-B375-12DCB773BD49}" dt="2024-11-14T14:35:56.234" v="201" actId="1035"/>
          <ac:grpSpMkLst>
            <pc:docMk/>
            <pc:sldMk cId="4080737630" sldId="262"/>
            <ac:grpSpMk id="1034" creationId="{459677CA-8309-F2AE-E8F4-A57F66E5B909}"/>
          </ac:grpSpMkLst>
        </pc:grpChg>
        <pc:grpChg chg="mod">
          <ac:chgData name="Julie Salvetat" userId="341cfd85-2041-4d11-864b-baea0859da8e" providerId="ADAL" clId="{547D1C97-3DB2-40C1-B375-12DCB773BD49}" dt="2024-11-14T14:36:40.313" v="224" actId="1037"/>
          <ac:grpSpMkLst>
            <pc:docMk/>
            <pc:sldMk cId="4080737630" sldId="262"/>
            <ac:grpSpMk id="1054" creationId="{CC7B6C73-58B9-389C-070A-DDEDD5C9D67D}"/>
          </ac:grpSpMkLst>
        </pc:grpChg>
        <pc:grpChg chg="del mod">
          <ac:chgData name="Julie Salvetat" userId="341cfd85-2041-4d11-864b-baea0859da8e" providerId="ADAL" clId="{547D1C97-3DB2-40C1-B375-12DCB773BD49}" dt="2024-11-14T15:17:14.867" v="490" actId="165"/>
          <ac:grpSpMkLst>
            <pc:docMk/>
            <pc:sldMk cId="4080737630" sldId="262"/>
            <ac:grpSpMk id="1067" creationId="{50879740-8A8B-A0F8-5BC8-65CDAAABB187}"/>
          </ac:grpSpMkLst>
        </pc:grpChg>
        <pc:grpChg chg="mod">
          <ac:chgData name="Julie Salvetat" userId="341cfd85-2041-4d11-864b-baea0859da8e" providerId="ADAL" clId="{547D1C97-3DB2-40C1-B375-12DCB773BD49}" dt="2024-11-14T14:29:54.928" v="94" actId="1036"/>
          <ac:grpSpMkLst>
            <pc:docMk/>
            <pc:sldMk cId="4080737630" sldId="262"/>
            <ac:grpSpMk id="1160" creationId="{4C87FCC9-5E02-6B70-833B-B34B49B3A055}"/>
          </ac:grpSpMkLst>
        </pc:grpChg>
        <pc:grpChg chg="mod">
          <ac:chgData name="Julie Salvetat" userId="341cfd85-2041-4d11-864b-baea0859da8e" providerId="ADAL" clId="{547D1C97-3DB2-40C1-B375-12DCB773BD49}" dt="2024-11-14T14:44:52.837" v="456" actId="1037"/>
          <ac:grpSpMkLst>
            <pc:docMk/>
            <pc:sldMk cId="4080737630" sldId="262"/>
            <ac:grpSpMk id="1210" creationId="{E5DD7B97-2C8B-1438-7ED0-2459F9AF493F}"/>
          </ac:grpSpMkLst>
        </pc:grpChg>
        <pc:grpChg chg="mod">
          <ac:chgData name="Julie Salvetat" userId="341cfd85-2041-4d11-864b-baea0859da8e" providerId="ADAL" clId="{547D1C97-3DB2-40C1-B375-12DCB773BD49}" dt="2024-11-14T14:44:52.837" v="456" actId="1037"/>
          <ac:grpSpMkLst>
            <pc:docMk/>
            <pc:sldMk cId="4080737630" sldId="262"/>
            <ac:grpSpMk id="1215" creationId="{AF5E154D-57C3-7A0B-D947-D580D7F24C85}"/>
          </ac:grpSpMkLst>
        </pc:grpChg>
        <pc:grpChg chg="mod">
          <ac:chgData name="Julie Salvetat" userId="341cfd85-2041-4d11-864b-baea0859da8e" providerId="ADAL" clId="{547D1C97-3DB2-40C1-B375-12DCB773BD49}" dt="2024-11-14T14:29:23.463" v="33" actId="1038"/>
          <ac:grpSpMkLst>
            <pc:docMk/>
            <pc:sldMk cId="4080737630" sldId="262"/>
            <ac:grpSpMk id="1364" creationId="{4EC20E9E-CB22-F22D-6001-C1C6B5543B55}"/>
          </ac:grpSpMkLst>
        </pc:grpChg>
        <pc:grpChg chg="mod">
          <ac:chgData name="Julie Salvetat" userId="341cfd85-2041-4d11-864b-baea0859da8e" providerId="ADAL" clId="{547D1C97-3DB2-40C1-B375-12DCB773BD49}" dt="2024-11-14T14:29:36.259" v="43" actId="1036"/>
          <ac:grpSpMkLst>
            <pc:docMk/>
            <pc:sldMk cId="4080737630" sldId="262"/>
            <ac:grpSpMk id="1372" creationId="{2133F205-0E5E-753B-1538-8F80A2CFCF0C}"/>
          </ac:grpSpMkLst>
        </pc:grpChg>
        <pc:grpChg chg="mod">
          <ac:chgData name="Julie Salvetat" userId="341cfd85-2041-4d11-864b-baea0859da8e" providerId="ADAL" clId="{547D1C97-3DB2-40C1-B375-12DCB773BD49}" dt="2024-11-14T14:44:52.837" v="456" actId="1037"/>
          <ac:grpSpMkLst>
            <pc:docMk/>
            <pc:sldMk cId="4080737630" sldId="262"/>
            <ac:grpSpMk id="1385" creationId="{E064C44D-F36C-CB1F-F848-4C76B2A60A66}"/>
          </ac:grpSpMkLst>
        </pc:grpChg>
        <pc:grpChg chg="mod">
          <ac:chgData name="Julie Salvetat" userId="341cfd85-2041-4d11-864b-baea0859da8e" providerId="ADAL" clId="{547D1C97-3DB2-40C1-B375-12DCB773BD49}" dt="2024-11-14T14:29:42.147" v="53" actId="1035"/>
          <ac:grpSpMkLst>
            <pc:docMk/>
            <pc:sldMk cId="4080737630" sldId="262"/>
            <ac:grpSpMk id="1403" creationId="{3BE6B902-E87F-3A39-6BA2-36A88CDAC61D}"/>
          </ac:grpSpMkLst>
        </pc:grpChg>
        <pc:grpChg chg="mod">
          <ac:chgData name="Julie Salvetat" userId="341cfd85-2041-4d11-864b-baea0859da8e" providerId="ADAL" clId="{547D1C97-3DB2-40C1-B375-12DCB773BD49}" dt="2024-11-14T14:44:52.837" v="456" actId="1037"/>
          <ac:grpSpMkLst>
            <pc:docMk/>
            <pc:sldMk cId="4080737630" sldId="262"/>
            <ac:grpSpMk id="1422" creationId="{31246237-620E-F1B7-94AC-C182A951B1EF}"/>
          </ac:grpSpMkLst>
        </pc:grpChg>
        <pc:grpChg chg="mod">
          <ac:chgData name="Julie Salvetat" userId="341cfd85-2041-4d11-864b-baea0859da8e" providerId="ADAL" clId="{547D1C97-3DB2-40C1-B375-12DCB773BD49}" dt="2024-11-14T14:44:52.837" v="456" actId="1037"/>
          <ac:grpSpMkLst>
            <pc:docMk/>
            <pc:sldMk cId="4080737630" sldId="262"/>
            <ac:grpSpMk id="1433" creationId="{F599385F-E8D7-8D71-4C39-87CA0A20E54D}"/>
          </ac:grpSpMkLst>
        </pc:grpChg>
        <pc:grpChg chg="mod">
          <ac:chgData name="Julie Salvetat" userId="341cfd85-2041-4d11-864b-baea0859da8e" providerId="ADAL" clId="{547D1C97-3DB2-40C1-B375-12DCB773BD49}" dt="2024-11-14T14:36:16.675" v="209" actId="1037"/>
          <ac:grpSpMkLst>
            <pc:docMk/>
            <pc:sldMk cId="4080737630" sldId="262"/>
            <ac:grpSpMk id="1607" creationId="{361718C0-D147-2506-F6EC-3F74A3568813}"/>
          </ac:grpSpMkLst>
        </pc:grpChg>
        <pc:picChg chg="mod">
          <ac:chgData name="Julie Salvetat" userId="341cfd85-2041-4d11-864b-baea0859da8e" providerId="ADAL" clId="{547D1C97-3DB2-40C1-B375-12DCB773BD49}" dt="2024-11-14T14:44:52.837" v="456" actId="1037"/>
          <ac:picMkLst>
            <pc:docMk/>
            <pc:sldMk cId="4080737630" sldId="262"/>
            <ac:picMk id="3" creationId="{47175865-5900-E968-D296-4F20F8D2A832}"/>
          </ac:picMkLst>
        </pc:picChg>
        <pc:picChg chg="mod">
          <ac:chgData name="Julie Salvetat" userId="341cfd85-2041-4d11-864b-baea0859da8e" providerId="ADAL" clId="{547D1C97-3DB2-40C1-B375-12DCB773BD49}" dt="2024-11-14T14:41:43.525" v="236" actId="1076"/>
          <ac:picMkLst>
            <pc:docMk/>
            <pc:sldMk cId="4080737630" sldId="262"/>
            <ac:picMk id="36" creationId="{D605D52F-B201-19A1-0B46-D34328155B8D}"/>
          </ac:picMkLst>
        </pc:picChg>
        <pc:picChg chg="mod">
          <ac:chgData name="Julie Salvetat" userId="341cfd85-2041-4d11-864b-baea0859da8e" providerId="ADAL" clId="{547D1C97-3DB2-40C1-B375-12DCB773BD49}" dt="2024-11-14T14:36:34.018" v="218" actId="1038"/>
          <ac:picMkLst>
            <pc:docMk/>
            <pc:sldMk cId="4080737630" sldId="262"/>
            <ac:picMk id="42" creationId="{C8BEB98F-D622-CA6B-C08F-57F6AAEC2B11}"/>
          </ac:picMkLst>
        </pc:picChg>
        <pc:picChg chg="mod">
          <ac:chgData name="Julie Salvetat" userId="341cfd85-2041-4d11-864b-baea0859da8e" providerId="ADAL" clId="{547D1C97-3DB2-40C1-B375-12DCB773BD49}" dt="2024-11-14T14:36:22.185" v="214" actId="1037"/>
          <ac:picMkLst>
            <pc:docMk/>
            <pc:sldMk cId="4080737630" sldId="262"/>
            <ac:picMk id="1024" creationId="{CF667DB9-6BB8-CF77-65D9-F90E2CA7BEE7}"/>
          </ac:picMkLst>
        </pc:picChg>
        <pc:picChg chg="mod">
          <ac:chgData name="Julie Salvetat" userId="341cfd85-2041-4d11-864b-baea0859da8e" providerId="ADAL" clId="{547D1C97-3DB2-40C1-B375-12DCB773BD49}" dt="2024-11-14T14:36:37.025" v="220" actId="1037"/>
          <ac:picMkLst>
            <pc:docMk/>
            <pc:sldMk cId="4080737630" sldId="262"/>
            <ac:picMk id="1041" creationId="{0280CDF9-79E8-9DAF-71DF-48AF814805B0}"/>
          </ac:picMkLst>
        </pc:picChg>
        <pc:picChg chg="mod">
          <ac:chgData name="Julie Salvetat" userId="341cfd85-2041-4d11-864b-baea0859da8e" providerId="ADAL" clId="{547D1C97-3DB2-40C1-B375-12DCB773BD49}" dt="2024-11-14T14:35:55.101" v="200" actId="14100"/>
          <ac:picMkLst>
            <pc:docMk/>
            <pc:sldMk cId="4080737630" sldId="262"/>
            <ac:picMk id="1042" creationId="{FEADAFDF-5CAB-58A0-BEEB-772C2A3E1718}"/>
          </ac:picMkLst>
        </pc:picChg>
        <pc:picChg chg="mod">
          <ac:chgData name="Julie Salvetat" userId="341cfd85-2041-4d11-864b-baea0859da8e" providerId="ADAL" clId="{547D1C97-3DB2-40C1-B375-12DCB773BD49}" dt="2024-11-14T14:36:17.999" v="211" actId="1037"/>
          <ac:picMkLst>
            <pc:docMk/>
            <pc:sldMk cId="4080737630" sldId="262"/>
            <ac:picMk id="1344" creationId="{DE8685BB-DA6C-B343-63AD-5196980329B0}"/>
          </ac:picMkLst>
        </pc:picChg>
        <pc:picChg chg="mod">
          <ac:chgData name="Julie Salvetat" userId="341cfd85-2041-4d11-864b-baea0859da8e" providerId="ADAL" clId="{547D1C97-3DB2-40C1-B375-12DCB773BD49}" dt="2024-11-14T14:35:54.326" v="198" actId="1037"/>
          <ac:picMkLst>
            <pc:docMk/>
            <pc:sldMk cId="4080737630" sldId="262"/>
            <ac:picMk id="1604" creationId="{FD42A28F-FE34-E46B-1D8B-A1073D7F8B80}"/>
          </ac:picMkLst>
        </pc:picChg>
        <pc:picChg chg="mod">
          <ac:chgData name="Julie Salvetat" userId="341cfd85-2041-4d11-864b-baea0859da8e" providerId="ADAL" clId="{547D1C97-3DB2-40C1-B375-12DCB773BD49}" dt="2024-11-14T14:44:52.837" v="456" actId="1037"/>
          <ac:picMkLst>
            <pc:docMk/>
            <pc:sldMk cId="4080737630" sldId="262"/>
            <ac:picMk id="1771" creationId="{30596E04-5B47-E7C3-D54A-7CF0C0D84F7A}"/>
          </ac:picMkLst>
        </pc:picChg>
        <pc:cxnChg chg="add del mod">
          <ac:chgData name="Julie Salvetat" userId="341cfd85-2041-4d11-864b-baea0859da8e" providerId="ADAL" clId="{547D1C97-3DB2-40C1-B375-12DCB773BD49}" dt="2024-11-14T14:36:48.551" v="226" actId="478"/>
          <ac:cxnSpMkLst>
            <pc:docMk/>
            <pc:sldMk cId="4080737630" sldId="262"/>
            <ac:cxnSpMk id="4" creationId="{2088B0AC-CFC1-01D7-BB8B-FA4BEFE47D0D}"/>
          </ac:cxnSpMkLst>
        </pc:cxnChg>
        <pc:cxnChg chg="add del mod">
          <ac:chgData name="Julie Salvetat" userId="341cfd85-2041-4d11-864b-baea0859da8e" providerId="ADAL" clId="{547D1C97-3DB2-40C1-B375-12DCB773BD49}" dt="2024-11-14T14:45:37.129" v="484" actId="478"/>
          <ac:cxnSpMkLst>
            <pc:docMk/>
            <pc:sldMk cId="4080737630" sldId="262"/>
            <ac:cxnSpMk id="5" creationId="{8365149F-3C44-FE8F-7303-E03160EBFCA3}"/>
          </ac:cxnSpMkLst>
        </pc:cxnChg>
        <pc:cxnChg chg="add del mod">
          <ac:chgData name="Julie Salvetat" userId="341cfd85-2041-4d11-864b-baea0859da8e" providerId="ADAL" clId="{547D1C97-3DB2-40C1-B375-12DCB773BD49}" dt="2024-11-14T14:36:50.115" v="227" actId="478"/>
          <ac:cxnSpMkLst>
            <pc:docMk/>
            <pc:sldMk cId="4080737630" sldId="262"/>
            <ac:cxnSpMk id="5" creationId="{AE807F31-1CD4-C321-FFF0-A54A4FCA60B9}"/>
          </ac:cxnSpMkLst>
        </pc:cxnChg>
        <pc:cxnChg chg="add del mod">
          <ac:chgData name="Julie Salvetat" userId="341cfd85-2041-4d11-864b-baea0859da8e" providerId="ADAL" clId="{547D1C97-3DB2-40C1-B375-12DCB773BD49}" dt="2024-11-14T14:45:35.194" v="483" actId="478"/>
          <ac:cxnSpMkLst>
            <pc:docMk/>
            <pc:sldMk cId="4080737630" sldId="262"/>
            <ac:cxnSpMk id="9" creationId="{27D432EC-4CD3-F102-1D9F-4767C1F09931}"/>
          </ac:cxnSpMkLst>
        </pc:cxnChg>
        <pc:cxnChg chg="mod">
          <ac:chgData name="Julie Salvetat" userId="341cfd85-2041-4d11-864b-baea0859da8e" providerId="ADAL" clId="{547D1C97-3DB2-40C1-B375-12DCB773BD49}" dt="2024-11-14T14:41:59.299" v="240" actId="14100"/>
          <ac:cxnSpMkLst>
            <pc:docMk/>
            <pc:sldMk cId="4080737630" sldId="262"/>
            <ac:cxnSpMk id="65" creationId="{67E8686D-A16D-74CD-33F2-D76E73FC17F5}"/>
          </ac:cxnSpMkLst>
        </pc:cxnChg>
        <pc:cxnChg chg="mod">
          <ac:chgData name="Julie Salvetat" userId="341cfd85-2041-4d11-864b-baea0859da8e" providerId="ADAL" clId="{547D1C97-3DB2-40C1-B375-12DCB773BD49}" dt="2024-11-14T15:19:13.919" v="539" actId="1038"/>
          <ac:cxnSpMkLst>
            <pc:docMk/>
            <pc:sldMk cId="4080737630" sldId="262"/>
            <ac:cxnSpMk id="69" creationId="{03E87C86-7A06-199C-D8A5-51E4B8115921}"/>
          </ac:cxnSpMkLst>
        </pc:cxnChg>
        <pc:cxnChg chg="mod">
          <ac:chgData name="Julie Salvetat" userId="341cfd85-2041-4d11-864b-baea0859da8e" providerId="ADAL" clId="{547D1C97-3DB2-40C1-B375-12DCB773BD49}" dt="2024-11-14T14:42:34.712" v="284" actId="1038"/>
          <ac:cxnSpMkLst>
            <pc:docMk/>
            <pc:sldMk cId="4080737630" sldId="262"/>
            <ac:cxnSpMk id="76" creationId="{66EA21E8-8173-CDC6-CE42-0422DABFFF60}"/>
          </ac:cxnSpMkLst>
        </pc:cxnChg>
        <pc:cxnChg chg="mod">
          <ac:chgData name="Julie Salvetat" userId="341cfd85-2041-4d11-864b-baea0859da8e" providerId="ADAL" clId="{547D1C97-3DB2-40C1-B375-12DCB773BD49}" dt="2024-11-14T14:42:23.755" v="275" actId="14100"/>
          <ac:cxnSpMkLst>
            <pc:docMk/>
            <pc:sldMk cId="4080737630" sldId="262"/>
            <ac:cxnSpMk id="79" creationId="{6A91DA4A-A65E-351E-BC5C-B280A855D1DA}"/>
          </ac:cxnSpMkLst>
        </pc:cxnChg>
        <pc:cxnChg chg="mod">
          <ac:chgData name="Julie Salvetat" userId="341cfd85-2041-4d11-864b-baea0859da8e" providerId="ADAL" clId="{547D1C97-3DB2-40C1-B375-12DCB773BD49}" dt="2024-11-14T14:42:11.253" v="262" actId="1038"/>
          <ac:cxnSpMkLst>
            <pc:docMk/>
            <pc:sldMk cId="4080737630" sldId="262"/>
            <ac:cxnSpMk id="85" creationId="{E3A606DC-B001-3E12-1ABC-0567D8E06F05}"/>
          </ac:cxnSpMkLst>
        </pc:cxnChg>
        <pc:cxnChg chg="mod">
          <ac:chgData name="Julie Salvetat" userId="341cfd85-2041-4d11-864b-baea0859da8e" providerId="ADAL" clId="{547D1C97-3DB2-40C1-B375-12DCB773BD49}" dt="2024-11-14T14:41:37.908" v="233" actId="14100"/>
          <ac:cxnSpMkLst>
            <pc:docMk/>
            <pc:sldMk cId="4080737630" sldId="262"/>
            <ac:cxnSpMk id="90" creationId="{A0059D7D-01FF-B246-D06F-1BAC63426ACA}"/>
          </ac:cxnSpMkLst>
        </pc:cxnChg>
        <pc:cxnChg chg="mod">
          <ac:chgData name="Julie Salvetat" userId="341cfd85-2041-4d11-864b-baea0859da8e" providerId="ADAL" clId="{547D1C97-3DB2-40C1-B375-12DCB773BD49}" dt="2024-11-14T14:41:25.452" v="228" actId="14100"/>
          <ac:cxnSpMkLst>
            <pc:docMk/>
            <pc:sldMk cId="4080737630" sldId="262"/>
            <ac:cxnSpMk id="95" creationId="{B91C83AB-F29B-4FF3-00DD-C19963989374}"/>
          </ac:cxnSpMkLst>
        </pc:cxnChg>
        <pc:cxnChg chg="mod">
          <ac:chgData name="Julie Salvetat" userId="341cfd85-2041-4d11-864b-baea0859da8e" providerId="ADAL" clId="{547D1C97-3DB2-40C1-B375-12DCB773BD49}" dt="2024-11-14T14:36:25.959" v="215" actId="14100"/>
          <ac:cxnSpMkLst>
            <pc:docMk/>
            <pc:sldMk cId="4080737630" sldId="262"/>
            <ac:cxnSpMk id="1030" creationId="{73D2F396-1C1F-0948-9200-3D53A384B529}"/>
          </ac:cxnSpMkLst>
        </pc:cxnChg>
        <pc:cxnChg chg="add del mod">
          <ac:chgData name="Julie Salvetat" userId="341cfd85-2041-4d11-864b-baea0859da8e" providerId="ADAL" clId="{547D1C97-3DB2-40C1-B375-12DCB773BD49}" dt="2024-11-14T14:35:14.027" v="178" actId="478"/>
          <ac:cxnSpMkLst>
            <pc:docMk/>
            <pc:sldMk cId="4080737630" sldId="262"/>
            <ac:cxnSpMk id="1351" creationId="{B8B8054D-2D0C-2AA4-15AB-F77D3C83E5BC}"/>
          </ac:cxnSpMkLst>
        </pc:cxnChg>
        <pc:cxnChg chg="add del mod">
          <ac:chgData name="Julie Salvetat" userId="341cfd85-2041-4d11-864b-baea0859da8e" providerId="ADAL" clId="{547D1C97-3DB2-40C1-B375-12DCB773BD49}" dt="2024-11-14T14:36:46.890" v="225" actId="478"/>
          <ac:cxnSpMkLst>
            <pc:docMk/>
            <pc:sldMk cId="4080737630" sldId="262"/>
            <ac:cxnSpMk id="1355" creationId="{729E8396-3BFF-4330-8A67-0CD40924A3C9}"/>
          </ac:cxnSpMkLst>
        </pc:cxnChg>
        <pc:cxnChg chg="mod">
          <ac:chgData name="Julie Salvetat" userId="341cfd85-2041-4d11-864b-baea0859da8e" providerId="ADAL" clId="{547D1C97-3DB2-40C1-B375-12DCB773BD49}" dt="2024-11-14T14:43:17.322" v="308" actId="1036"/>
          <ac:cxnSpMkLst>
            <pc:docMk/>
            <pc:sldMk cId="4080737630" sldId="262"/>
            <ac:cxnSpMk id="1404" creationId="{F5E14FB9-E0D4-5FF5-4B08-55898B8AE7BE}"/>
          </ac:cxnSpMkLst>
        </pc:cxnChg>
        <pc:cxnChg chg="mod">
          <ac:chgData name="Julie Salvetat" userId="341cfd85-2041-4d11-864b-baea0859da8e" providerId="ADAL" clId="{547D1C97-3DB2-40C1-B375-12DCB773BD49}" dt="2024-11-14T14:42:54.331" v="297" actId="1038"/>
          <ac:cxnSpMkLst>
            <pc:docMk/>
            <pc:sldMk cId="4080737630" sldId="262"/>
            <ac:cxnSpMk id="1405" creationId="{A27BD9E2-C23C-D4AF-061F-1EF2D61554F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EC9E8-6FFB-4804-AA9B-8F9211F0794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5D41E-AF09-43F6-B184-97A7EDC1B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67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24C9D-2728-D499-299C-CD8ABFB98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35EE52-898D-BD73-B99C-16AD10BD15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1483A-A2BE-738D-E70B-E50C85CB2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52451-C885-5A78-D760-5FD4B18C2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5D41E-AF09-43F6-B184-97A7EDC1B0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3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4A73-090D-48B3-BD92-4FAF28C7C332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9A2-787F-4F13-AE81-0FDD5461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4A73-090D-48B3-BD92-4FAF28C7C332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9A2-787F-4F13-AE81-0FDD5461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3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4A73-090D-48B3-BD92-4FAF28C7C332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9A2-787F-4F13-AE81-0FDD5461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4A73-090D-48B3-BD92-4FAF28C7C332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9A2-787F-4F13-AE81-0FDD5461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72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4A73-090D-48B3-BD92-4FAF28C7C332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9A2-787F-4F13-AE81-0FDD5461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2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4A73-090D-48B3-BD92-4FAF28C7C332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9A2-787F-4F13-AE81-0FDD5461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1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4A73-090D-48B3-BD92-4FAF28C7C332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9A2-787F-4F13-AE81-0FDD5461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7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4A73-090D-48B3-BD92-4FAF28C7C332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9A2-787F-4F13-AE81-0FDD5461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09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4A73-090D-48B3-BD92-4FAF28C7C332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9A2-787F-4F13-AE81-0FDD5461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3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4A73-090D-48B3-BD92-4FAF28C7C332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9A2-787F-4F13-AE81-0FDD5461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3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4A73-090D-48B3-BD92-4FAF28C7C332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D9A2-787F-4F13-AE81-0FDD5461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48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44A73-090D-48B3-BD92-4FAF28C7C332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D9A2-787F-4F13-AE81-0FDD5461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microsoft.com/office/2007/relationships/hdphoto" Target="../media/hdphoto1.wdp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2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D2742-5EAF-5922-3DE8-23F714A1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1046">
            <a:extLst>
              <a:ext uri="{FF2B5EF4-FFF2-40B4-BE49-F238E27FC236}">
                <a16:creationId xmlns:a16="http://schemas.microsoft.com/office/drawing/2014/main" id="{4A16AD40-A09C-4120-4A80-0222F8E84965}"/>
              </a:ext>
            </a:extLst>
          </p:cNvPr>
          <p:cNvSpPr/>
          <p:nvPr/>
        </p:nvSpPr>
        <p:spPr>
          <a:xfrm>
            <a:off x="-1" y="38873443"/>
            <a:ext cx="30275213" cy="3930316"/>
          </a:xfrm>
          <a:prstGeom prst="rect">
            <a:avLst/>
          </a:prstGeom>
          <a:solidFill>
            <a:srgbClr val="0BA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3" name="Rectangle 1352">
            <a:extLst>
              <a:ext uri="{FF2B5EF4-FFF2-40B4-BE49-F238E27FC236}">
                <a16:creationId xmlns:a16="http://schemas.microsoft.com/office/drawing/2014/main" id="{A4118C00-8111-D018-2609-62C7210D168C}"/>
              </a:ext>
            </a:extLst>
          </p:cNvPr>
          <p:cNvSpPr/>
          <p:nvPr/>
        </p:nvSpPr>
        <p:spPr>
          <a:xfrm>
            <a:off x="25449038" y="38912800"/>
            <a:ext cx="4790269" cy="3842837"/>
          </a:xfrm>
          <a:prstGeom prst="rect">
            <a:avLst/>
          </a:prstGeom>
          <a:solidFill>
            <a:schemeClr val="bg1"/>
          </a:solidFill>
          <a:ln w="76200">
            <a:solidFill>
              <a:srgbClr val="03A8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1" name="Picture 2" descr="No description available.">
            <a:extLst>
              <a:ext uri="{FF2B5EF4-FFF2-40B4-BE49-F238E27FC236}">
                <a16:creationId xmlns:a16="http://schemas.microsoft.com/office/drawing/2014/main" id="{0280CDF9-79E8-9DAF-71DF-48AF8148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721" y="23522553"/>
            <a:ext cx="4055365" cy="3041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42" name="Picture 1041" descr="A wind turbine in the ocean&#10;&#10;Description automatically generated">
            <a:extLst>
              <a:ext uri="{FF2B5EF4-FFF2-40B4-BE49-F238E27FC236}">
                <a16:creationId xmlns:a16="http://schemas.microsoft.com/office/drawing/2014/main" id="{FEADAFDF-5CAB-58A0-BEEB-772C2A3E17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15" y="23240709"/>
            <a:ext cx="2686063" cy="3302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1C5BDB-2A44-3049-9FE9-36F6E3C8B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3719" y="34654050"/>
            <a:ext cx="4320000" cy="31943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DBFCA4-06DD-A1F7-CD8B-3E137652C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2561" y="30279795"/>
            <a:ext cx="4320000" cy="31022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9D8D3C-B7C0-19D8-FA5F-DE8514939F58}"/>
              </a:ext>
            </a:extLst>
          </p:cNvPr>
          <p:cNvSpPr txBox="1"/>
          <p:nvPr/>
        </p:nvSpPr>
        <p:spPr>
          <a:xfrm>
            <a:off x="24230885" y="29229443"/>
            <a:ext cx="5410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Gliders 2023 (Apr-Aug)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78E335-6B8C-4CE7-CFCE-35A93C5C8EEC}"/>
              </a:ext>
            </a:extLst>
          </p:cNvPr>
          <p:cNvSpPr txBox="1"/>
          <p:nvPr/>
        </p:nvSpPr>
        <p:spPr>
          <a:xfrm>
            <a:off x="24341662" y="33804862"/>
            <a:ext cx="5775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Gliders 2024 (Jun-Aug)</a:t>
            </a:r>
          </a:p>
        </p:txBody>
      </p:sp>
      <p:sp>
        <p:nvSpPr>
          <p:cNvPr id="25" name="AutoShape 2" descr="gannet from www.rspb.org.uk">
            <a:extLst>
              <a:ext uri="{FF2B5EF4-FFF2-40B4-BE49-F238E27FC236}">
                <a16:creationId xmlns:a16="http://schemas.microsoft.com/office/drawing/2014/main" id="{8C30ED8A-535F-9D76-D7B7-3994B46C2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DBB4FF-4704-5A13-AFC1-850A8FAA943F}"/>
              </a:ext>
            </a:extLst>
          </p:cNvPr>
          <p:cNvSpPr txBox="1"/>
          <p:nvPr/>
        </p:nvSpPr>
        <p:spPr>
          <a:xfrm>
            <a:off x="14920876" y="30346367"/>
            <a:ext cx="85726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/>
              <a:t>&gt; 25 h </a:t>
            </a:r>
            <a:r>
              <a:rPr lang="en-GB" sz="4800" b="1" dirty="0" err="1"/>
              <a:t>EK60</a:t>
            </a:r>
            <a:r>
              <a:rPr lang="en-GB" sz="4800" b="1" dirty="0"/>
              <a:t> acoustic surveys </a:t>
            </a:r>
            <a:r>
              <a:rPr lang="en-GB" sz="3600" b="1" dirty="0"/>
              <a:t>(along </a:t>
            </a:r>
            <a:r>
              <a:rPr lang="en-GB" sz="3600" b="1" dirty="0" err="1"/>
              <a:t>CTD</a:t>
            </a:r>
            <a:r>
              <a:rPr lang="en-GB" sz="3600" b="1" dirty="0"/>
              <a:t> survey tracks)</a:t>
            </a:r>
          </a:p>
          <a:p>
            <a:pPr algn="r"/>
            <a:r>
              <a:rPr lang="en-GB" sz="4000" dirty="0"/>
              <a:t>- spring and autumn 2023</a:t>
            </a:r>
          </a:p>
          <a:p>
            <a:pPr algn="r"/>
            <a:r>
              <a:rPr lang="en-GB" sz="4000" dirty="0"/>
              <a:t>- spring and autumn 2024</a:t>
            </a:r>
          </a:p>
          <a:p>
            <a:pPr marL="571500" indent="-571500" algn="r">
              <a:buFont typeface="Wingdings" panose="05000000000000000000" pitchFamily="2" charset="2"/>
              <a:buChar char="Ø"/>
            </a:pPr>
            <a:endParaRPr lang="en-GB" sz="3600" b="1" dirty="0"/>
          </a:p>
        </p:txBody>
      </p:sp>
      <p:sp>
        <p:nvSpPr>
          <p:cNvPr id="30" name="AutoShape 4" descr="Sand eel | The Wildlife Trusts">
            <a:extLst>
              <a:ext uri="{FF2B5EF4-FFF2-40B4-BE49-F238E27FC236}">
                <a16:creationId xmlns:a16="http://schemas.microsoft.com/office/drawing/2014/main" id="{DF7C58B5-B93D-0BC6-0929-504A51A0C4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4" y="7937"/>
            <a:ext cx="2895397" cy="289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CB3AC0-07E8-567B-47A8-D0A6149E42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59" y="11873821"/>
            <a:ext cx="8368181" cy="5134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B60094-FF15-B870-AE6C-620CD19C4F2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320" y="11859939"/>
            <a:ext cx="18227247" cy="5153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605D52F-B201-19A1-0B46-D34328155B8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9093" y="19315125"/>
            <a:ext cx="12800814" cy="905210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45C6564-0F6E-1CF2-55D0-F6D58B338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04275"/>
              </p:ext>
            </p:extLst>
          </p:nvPr>
        </p:nvGraphicFramePr>
        <p:xfrm>
          <a:off x="1801627" y="26984326"/>
          <a:ext cx="12488864" cy="11473262"/>
        </p:xfrm>
        <a:graphic>
          <a:graphicData uri="http://schemas.openxmlformats.org/drawingml/2006/table">
            <a:tbl>
              <a:tblPr firstRow="1" firstCol="1" bandRow="1"/>
              <a:tblGrid>
                <a:gridCol w="945350">
                  <a:extLst>
                    <a:ext uri="{9D8B030D-6E8A-4147-A177-3AD203B41FA5}">
                      <a16:colId xmlns:a16="http://schemas.microsoft.com/office/drawing/2014/main" val="1410899585"/>
                    </a:ext>
                  </a:extLst>
                </a:gridCol>
                <a:gridCol w="2323410">
                  <a:extLst>
                    <a:ext uri="{9D8B030D-6E8A-4147-A177-3AD203B41FA5}">
                      <a16:colId xmlns:a16="http://schemas.microsoft.com/office/drawing/2014/main" val="4283919366"/>
                    </a:ext>
                  </a:extLst>
                </a:gridCol>
                <a:gridCol w="2359647">
                  <a:extLst>
                    <a:ext uri="{9D8B030D-6E8A-4147-A177-3AD203B41FA5}">
                      <a16:colId xmlns:a16="http://schemas.microsoft.com/office/drawing/2014/main" val="1308931601"/>
                    </a:ext>
                  </a:extLst>
                </a:gridCol>
                <a:gridCol w="1119074">
                  <a:extLst>
                    <a:ext uri="{9D8B030D-6E8A-4147-A177-3AD203B41FA5}">
                      <a16:colId xmlns:a16="http://schemas.microsoft.com/office/drawing/2014/main" val="2157530745"/>
                    </a:ext>
                  </a:extLst>
                </a:gridCol>
                <a:gridCol w="2265859">
                  <a:extLst>
                    <a:ext uri="{9D8B030D-6E8A-4147-A177-3AD203B41FA5}">
                      <a16:colId xmlns:a16="http://schemas.microsoft.com/office/drawing/2014/main" val="173950545"/>
                    </a:ext>
                  </a:extLst>
                </a:gridCol>
                <a:gridCol w="3475524">
                  <a:extLst>
                    <a:ext uri="{9D8B030D-6E8A-4147-A177-3AD203B41FA5}">
                      <a16:colId xmlns:a16="http://schemas.microsoft.com/office/drawing/2014/main" val="3752120302"/>
                    </a:ext>
                  </a:extLst>
                </a:gridCol>
              </a:tblGrid>
              <a:tr h="31492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Moored instrumentation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011596"/>
                  </a:ext>
                </a:extLst>
              </a:tr>
              <a:tr h="944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Depth (m)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Distance to nearest turbine (approx.)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Deployment period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441793"/>
                  </a:ext>
                </a:extLst>
              </a:tr>
              <a:tr h="1574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M0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Steel bottom frame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kHz ADCP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kHz echosounder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kHz echosounder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 km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May – 15 Jun 2023 (40 d)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537285"/>
                  </a:ext>
                </a:extLst>
              </a:tr>
              <a:tr h="1574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N29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Steel bottom frame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kHz ADCP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kHz echosounder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kHz echosounder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Aug 2023 – 07 Feb 2024 (181 d)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666586"/>
                  </a:ext>
                </a:extLst>
              </a:tr>
              <a:tr h="6298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AL200 TRBM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kHz ADCP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sensor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 km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May – 19 Sep 2023 (136 d)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630312"/>
                  </a:ext>
                </a:extLst>
              </a:tr>
              <a:tr h="944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NOC Steel bottom lander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kHz ADCP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Thermistor chain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 km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May – 19 Sep 2023 (136 d)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035368"/>
                  </a:ext>
                </a:extLst>
              </a:tr>
              <a:tr h="1574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Steel bottom frame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kHz ADCP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kHz echosounder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kHz echosounder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 km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86715" algn="l"/>
                        </a:tabLs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May – 25 Sep 2024 (144 d)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870509"/>
                  </a:ext>
                </a:extLst>
              </a:tr>
              <a:tr h="1889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Steel bottom frame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kHz ADCP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kHz echosounder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kHz echosounder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 km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May – 25 Sep 2024 (131 d)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474043"/>
                  </a:ext>
                </a:extLst>
              </a:tr>
              <a:tr h="944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NOC Steel bottom lander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kHz ADCP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Thermistor chain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km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May – 25 Sep 2024 (144 d)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058356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Sonardyne lander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 kHz ADCP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km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May – 8 Oct 2024 (157 d)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00821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AL200 TRBM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kHz ADCP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km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May – 25 Sep 2024 (146 d)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6766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9C8CD7A-F3D8-2D5C-2138-BA5F39AD3E57}"/>
              </a:ext>
            </a:extLst>
          </p:cNvPr>
          <p:cNvSpPr/>
          <p:nvPr/>
        </p:nvSpPr>
        <p:spPr>
          <a:xfrm>
            <a:off x="-24011" y="-849"/>
            <a:ext cx="30299224" cy="3600884"/>
          </a:xfrm>
          <a:prstGeom prst="rect">
            <a:avLst/>
          </a:prstGeom>
          <a:solidFill>
            <a:srgbClr val="0BA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7A79-EA8E-6C58-9247-7FA018C861DB}"/>
              </a:ext>
            </a:extLst>
          </p:cNvPr>
          <p:cNvSpPr txBox="1"/>
          <p:nvPr/>
        </p:nvSpPr>
        <p:spPr>
          <a:xfrm>
            <a:off x="460374" y="479803"/>
            <a:ext cx="294270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/>
              <a:t>Multi-platform fieldwork in support of the Physics-to-Ecosystem Assessment of Offshore Windfarms (</a:t>
            </a:r>
            <a:r>
              <a:rPr lang="en-GB" sz="8800" b="1" dirty="0" err="1"/>
              <a:t>PELAgIO</a:t>
            </a:r>
            <a:r>
              <a:rPr lang="en-GB" sz="8800" b="1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9453C-1A1E-1C5E-FE5A-F730E9F8578D}"/>
              </a:ext>
            </a:extLst>
          </p:cNvPr>
          <p:cNvSpPr txBox="1"/>
          <p:nvPr/>
        </p:nvSpPr>
        <p:spPr>
          <a:xfrm>
            <a:off x="375734" y="3818790"/>
            <a:ext cx="294997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Alejandro</a:t>
            </a:r>
            <a:r>
              <a:rPr lang="en-GB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Gallego </a:t>
            </a:r>
            <a:r>
              <a:rPr lang="en-GB" sz="5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5400" dirty="0" err="1">
                <a:solidFill>
                  <a:schemeClr val="accent2">
                    <a:lumMod val="75000"/>
                  </a:schemeClr>
                </a:solidFill>
              </a:rPr>
              <a:t>alejandro.gallego@gov.scot</a:t>
            </a:r>
            <a:r>
              <a:rPr lang="en-GB" sz="5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Marine Directorate, Scottish Government (and the </a:t>
            </a:r>
            <a:r>
              <a:rPr lang="en-GB" sz="4400" dirty="0" err="1">
                <a:solidFill>
                  <a:schemeClr val="accent2">
                    <a:lumMod val="75000"/>
                  </a:schemeClr>
                </a:solidFill>
              </a:rPr>
              <a:t>PELAgIO</a:t>
            </a:r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 team, MARS, and scientists and crew of RV </a:t>
            </a:r>
            <a:r>
              <a:rPr lang="en-GB" sz="4400" dirty="0" err="1">
                <a:solidFill>
                  <a:schemeClr val="accent2">
                    <a:lumMod val="75000"/>
                  </a:schemeClr>
                </a:solidFill>
              </a:rPr>
              <a:t>Corystes</a:t>
            </a:r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 and MRV  Scotia)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F0DD796-719F-98F1-93B4-E4A3AC0CB8A6}"/>
              </a:ext>
            </a:extLst>
          </p:cNvPr>
          <p:cNvSpPr/>
          <p:nvPr/>
        </p:nvSpPr>
        <p:spPr>
          <a:xfrm>
            <a:off x="1526884" y="5937487"/>
            <a:ext cx="5819886" cy="1223509"/>
          </a:xfrm>
          <a:prstGeom prst="rect">
            <a:avLst/>
          </a:prstGeom>
          <a:solidFill>
            <a:srgbClr val="03A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693E9A3-65E1-8691-A282-3F9F8467D2EF}"/>
              </a:ext>
            </a:extLst>
          </p:cNvPr>
          <p:cNvSpPr txBox="1"/>
          <p:nvPr/>
        </p:nvSpPr>
        <p:spPr>
          <a:xfrm>
            <a:off x="1526884" y="5978869"/>
            <a:ext cx="5819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Overview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79A6AA66-5BFC-AECE-88E7-B3B0C647F13B}"/>
              </a:ext>
            </a:extLst>
          </p:cNvPr>
          <p:cNvSpPr txBox="1"/>
          <p:nvPr/>
        </p:nvSpPr>
        <p:spPr>
          <a:xfrm>
            <a:off x="609600" y="39334787"/>
            <a:ext cx="243141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Contacts</a:t>
            </a:r>
            <a:r>
              <a:rPr lang="en-GB" sz="3200" dirty="0"/>
              <a:t>: </a:t>
            </a:r>
            <a:r>
              <a:rPr lang="en-GB" sz="3200" b="1" dirty="0"/>
              <a:t>CTD </a:t>
            </a:r>
            <a:r>
              <a:rPr lang="en-GB" sz="3200" dirty="0" err="1"/>
              <a:t>rory.murray@gov.scot</a:t>
            </a:r>
            <a:r>
              <a:rPr lang="en-GB" sz="3200" dirty="0"/>
              <a:t>, </a:t>
            </a:r>
            <a:r>
              <a:rPr lang="en-GB" sz="3200" dirty="0" err="1"/>
              <a:t>michael.bargus@gov.scot</a:t>
            </a:r>
            <a:r>
              <a:rPr lang="en-GB" sz="3200" dirty="0"/>
              <a:t>, </a:t>
            </a:r>
            <a:r>
              <a:rPr lang="en-GB" sz="3200" dirty="0" err="1"/>
              <a:t>barbara.berx@gov.scot</a:t>
            </a:r>
            <a:r>
              <a:rPr lang="en-GB" sz="3200" dirty="0"/>
              <a:t>,  – </a:t>
            </a:r>
            <a:r>
              <a:rPr lang="en-GB" sz="3200" b="1" dirty="0"/>
              <a:t>ADCP</a:t>
            </a:r>
            <a:r>
              <a:rPr lang="en-GB" sz="3200" dirty="0"/>
              <a:t> </a:t>
            </a:r>
            <a:r>
              <a:rPr lang="en-GB" sz="3200" dirty="0" err="1"/>
              <a:t>rory.murray@gov.scot</a:t>
            </a:r>
            <a:r>
              <a:rPr lang="en-GB" sz="3200" dirty="0"/>
              <a:t> , jwi@pml.ac.uk - </a:t>
            </a:r>
            <a:r>
              <a:rPr lang="en-GB" sz="3200" b="1" dirty="0"/>
              <a:t>gliders</a:t>
            </a:r>
            <a:r>
              <a:rPr lang="en-GB" sz="3200" dirty="0"/>
              <a:t> chwill@noc.ac.uk, jwi@pml.ac.uk – </a:t>
            </a:r>
            <a:r>
              <a:rPr lang="en-GB" sz="3200" b="1" dirty="0"/>
              <a:t>bird observations </a:t>
            </a:r>
            <a:r>
              <a:rPr lang="en-GB" sz="3200" dirty="0"/>
              <a:t>j.waggitt@bangor.ac.uk, benjamin.williamson@uhi.ac.uk – </a:t>
            </a:r>
            <a:r>
              <a:rPr lang="en-GB" sz="3200" b="1" dirty="0"/>
              <a:t>active acoustics </a:t>
            </a:r>
            <a:r>
              <a:rPr lang="en-GB" sz="3200" dirty="0"/>
              <a:t>julie.salvetat@uhi.ac.uk, benjamin.williamson@uhi.ac.uk</a:t>
            </a:r>
          </a:p>
          <a:p>
            <a:r>
              <a:rPr lang="en-GB" sz="3200" b="1" dirty="0"/>
              <a:t>Acknowledgements : </a:t>
            </a:r>
            <a:r>
              <a:rPr lang="en-GB" sz="3200" dirty="0"/>
              <a:t>Scientists and crew on the MRV Scotia and RV </a:t>
            </a:r>
            <a:r>
              <a:rPr lang="en-GB" sz="3200" dirty="0" err="1"/>
              <a:t>Corystes</a:t>
            </a:r>
            <a:r>
              <a:rPr lang="en-GB" sz="3200" dirty="0"/>
              <a:t> cruises, MARS team, Marine Laboratory Engineering workshop, </a:t>
            </a:r>
            <a:r>
              <a:rPr lang="en-GB" sz="3200" dirty="0" err="1"/>
              <a:t>PELAgIO</a:t>
            </a:r>
            <a:r>
              <a:rPr lang="en-GB" sz="3200" dirty="0"/>
              <a:t> team and anyone else involved in the planning and execution of this fieldwork</a:t>
            </a:r>
          </a:p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Picture credit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Caitlin Harris,</a:t>
            </a:r>
            <a:r>
              <a:rPr lang="en-GB" sz="3200" dirty="0"/>
              <a:t> Rory O’Hara Murray, Charlotte Williams, Julie Salvetat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80" name="Table 1379">
            <a:extLst>
              <a:ext uri="{FF2B5EF4-FFF2-40B4-BE49-F238E27FC236}">
                <a16:creationId xmlns:a16="http://schemas.microsoft.com/office/drawing/2014/main" id="{8292B239-2716-92DE-725D-FBFBBEC30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6557"/>
              </p:ext>
            </p:extLst>
          </p:nvPr>
        </p:nvGraphicFramePr>
        <p:xfrm>
          <a:off x="1175533" y="7304931"/>
          <a:ext cx="17416078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1714">
                  <a:extLst>
                    <a:ext uri="{9D8B030D-6E8A-4147-A177-3AD203B41FA5}">
                      <a16:colId xmlns:a16="http://schemas.microsoft.com/office/drawing/2014/main" val="3880190731"/>
                    </a:ext>
                  </a:extLst>
                </a:gridCol>
                <a:gridCol w="6499615">
                  <a:extLst>
                    <a:ext uri="{9D8B030D-6E8A-4147-A177-3AD203B41FA5}">
                      <a16:colId xmlns:a16="http://schemas.microsoft.com/office/drawing/2014/main" val="2335589489"/>
                    </a:ext>
                  </a:extLst>
                </a:gridCol>
                <a:gridCol w="5914749">
                  <a:extLst>
                    <a:ext uri="{9D8B030D-6E8A-4147-A177-3AD203B41FA5}">
                      <a16:colId xmlns:a16="http://schemas.microsoft.com/office/drawing/2014/main" val="1850197887"/>
                    </a:ext>
                  </a:extLst>
                </a:gridCol>
              </a:tblGrid>
              <a:tr h="27329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Moorings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			</a:t>
                      </a:r>
                    </a:p>
                    <a:p>
                      <a:pPr marR="0" lvl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		-	current profilers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prstClr val="black"/>
                          </a:solidFill>
                          <a:latin typeface="+mn-lt"/>
                        </a:rPr>
                        <a:t>		</a:t>
                      </a:r>
                      <a:r>
                        <a:rPr lang="en-GB" sz="3200" b="0" dirty="0">
                          <a:solidFill>
                            <a:prstClr val="black"/>
                          </a:solidFill>
                          <a:latin typeface="+mn-lt"/>
                        </a:rPr>
                        <a:t>	-</a:t>
                      </a:r>
                      <a:r>
                        <a:rPr lang="en-GB" sz="3200" dirty="0">
                          <a:solidFill>
                            <a:prstClr val="black"/>
                          </a:solidFill>
                          <a:latin typeface="+mn-lt"/>
                        </a:rPr>
                        <a:t>	</a:t>
                      </a: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CTD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prstClr val="black"/>
                          </a:solidFill>
                          <a:latin typeface="+mn-lt"/>
                        </a:rPr>
                        <a:t>			</a:t>
                      </a:r>
                      <a:r>
                        <a:rPr lang="en-GB" sz="3200" b="0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3200" b="0" kern="1200" noProof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echosounders</a:t>
                      </a:r>
                      <a:endParaRPr lang="en-GB" sz="3200" b="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3600" dirty="0"/>
                    </a:p>
                    <a:p>
                      <a:endParaRPr lang="en-GB" sz="3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5800" marR="0" lvl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Ship-based</a:t>
                      </a: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		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			-	CTD + ass. sensors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			-	water biogeochemistry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			-	acoustic transects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			-	seabird observations</a:t>
                      </a:r>
                    </a:p>
                    <a:p>
                      <a:endParaRPr lang="en-GB" sz="3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5800" marR="0" lvl="0" indent="-685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Gliders: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			</a:t>
                      </a:r>
                    </a:p>
                    <a:p>
                      <a:pPr marR="0" lvl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		</a:t>
                      </a: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	CTD + ass. sensors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prstClr val="black"/>
                          </a:solidFill>
                          <a:latin typeface="+mn-lt"/>
                        </a:rPr>
                        <a:t>			</a:t>
                      </a:r>
                      <a:r>
                        <a:rPr lang="en-GB" sz="3200" b="0" dirty="0">
                          <a:solidFill>
                            <a:prstClr val="black"/>
                          </a:solidFill>
                          <a:latin typeface="+mn-lt"/>
                        </a:rPr>
                        <a:t>-</a:t>
                      </a:r>
                      <a:r>
                        <a:rPr lang="en-GB" sz="3200" dirty="0">
                          <a:solidFill>
                            <a:prstClr val="black"/>
                          </a:solidFill>
                          <a:latin typeface="+mn-lt"/>
                        </a:rPr>
                        <a:t>	</a:t>
                      </a: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turbulence</a:t>
                      </a:r>
                    </a:p>
                    <a:p>
                      <a:endParaRPr lang="en-GB" sz="3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780886"/>
                  </a:ext>
                </a:extLst>
              </a:tr>
            </a:tbl>
          </a:graphicData>
        </a:graphic>
      </p:graphicFrame>
      <p:sp>
        <p:nvSpPr>
          <p:cNvPr id="1382" name="Rectangle 1381">
            <a:extLst>
              <a:ext uri="{FF2B5EF4-FFF2-40B4-BE49-F238E27FC236}">
                <a16:creationId xmlns:a16="http://schemas.microsoft.com/office/drawing/2014/main" id="{DE628D51-1DA5-1427-7C48-EE6D8CC7532E}"/>
              </a:ext>
            </a:extLst>
          </p:cNvPr>
          <p:cNvSpPr/>
          <p:nvPr/>
        </p:nvSpPr>
        <p:spPr>
          <a:xfrm>
            <a:off x="816208" y="6703370"/>
            <a:ext cx="17100392" cy="3582723"/>
          </a:xfrm>
          <a:prstGeom prst="rect">
            <a:avLst/>
          </a:prstGeom>
          <a:noFill/>
          <a:ln w="57150">
            <a:solidFill>
              <a:srgbClr val="03A8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5" name="Group 1384">
            <a:extLst>
              <a:ext uri="{FF2B5EF4-FFF2-40B4-BE49-F238E27FC236}">
                <a16:creationId xmlns:a16="http://schemas.microsoft.com/office/drawing/2014/main" id="{E064C44D-F36C-CB1F-F848-4C76B2A60A66}"/>
              </a:ext>
            </a:extLst>
          </p:cNvPr>
          <p:cNvGrpSpPr/>
          <p:nvPr/>
        </p:nvGrpSpPr>
        <p:grpSpPr>
          <a:xfrm>
            <a:off x="5977958" y="8310811"/>
            <a:ext cx="1965944" cy="1329831"/>
            <a:chOff x="1295987" y="9418992"/>
            <a:chExt cx="1240712" cy="888134"/>
          </a:xfrm>
        </p:grpSpPr>
        <p:pic>
          <p:nvPicPr>
            <p:cNvPr id="1386" name="Picture 1385">
              <a:extLst>
                <a:ext uri="{FF2B5EF4-FFF2-40B4-BE49-F238E27FC236}">
                  <a16:creationId xmlns:a16="http://schemas.microsoft.com/office/drawing/2014/main" id="{05510EAC-76FF-C8A6-B62E-4AAEA0E3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600993" flipH="1">
              <a:off x="1333623" y="9540088"/>
              <a:ext cx="764731" cy="554401"/>
            </a:xfrm>
            <a:prstGeom prst="rect">
              <a:avLst/>
            </a:prstGeom>
          </p:spPr>
        </p:pic>
        <p:pic>
          <p:nvPicPr>
            <p:cNvPr id="1387" name="Picture 1386">
              <a:extLst>
                <a:ext uri="{FF2B5EF4-FFF2-40B4-BE49-F238E27FC236}">
                  <a16:creationId xmlns:a16="http://schemas.microsoft.com/office/drawing/2014/main" id="{D419C747-DF09-CF0E-FB53-E63B2C3AD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37438" y="9533304"/>
              <a:ext cx="252771" cy="184977"/>
            </a:xfrm>
            <a:prstGeom prst="rect">
              <a:avLst/>
            </a:prstGeom>
          </p:spPr>
        </p:pic>
        <p:pic>
          <p:nvPicPr>
            <p:cNvPr id="1388" name="Picture 1387">
              <a:extLst>
                <a:ext uri="{FF2B5EF4-FFF2-40B4-BE49-F238E27FC236}">
                  <a16:creationId xmlns:a16="http://schemas.microsoft.com/office/drawing/2014/main" id="{29F7F6C1-4867-CCD7-1045-33657050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05095">
              <a:off x="2179675" y="9418992"/>
              <a:ext cx="357024" cy="358692"/>
            </a:xfrm>
            <a:prstGeom prst="rect">
              <a:avLst/>
            </a:prstGeom>
          </p:spPr>
        </p:pic>
        <p:pic>
          <p:nvPicPr>
            <p:cNvPr id="1389" name="Picture 1388">
              <a:extLst>
                <a:ext uri="{FF2B5EF4-FFF2-40B4-BE49-F238E27FC236}">
                  <a16:creationId xmlns:a16="http://schemas.microsoft.com/office/drawing/2014/main" id="{61CFBF09-A8CF-78CB-B6AB-30B8B995E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661789">
              <a:off x="1295987" y="9927813"/>
              <a:ext cx="389733" cy="379313"/>
            </a:xfrm>
            <a:prstGeom prst="rect">
              <a:avLst/>
            </a:prstGeom>
          </p:spPr>
        </p:pic>
      </p:grpSp>
      <p:pic>
        <p:nvPicPr>
          <p:cNvPr id="3" name="Picture 2" descr="A yellow and black submarine&#10;&#10;Description automatically generated">
            <a:extLst>
              <a:ext uri="{FF2B5EF4-FFF2-40B4-BE49-F238E27FC236}">
                <a16:creationId xmlns:a16="http://schemas.microsoft.com/office/drawing/2014/main" id="{47175865-5900-E968-D296-4F20F8D2A8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9297" y="8160608"/>
            <a:ext cx="1028928" cy="511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0AB93-406A-2CEC-5BC5-8BB58D6D636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8" t="47051" r="50032" b="1309"/>
          <a:stretch/>
        </p:blipFill>
        <p:spPr>
          <a:xfrm>
            <a:off x="8130520" y="18058097"/>
            <a:ext cx="6461279" cy="4085049"/>
          </a:xfrm>
          <a:prstGeom prst="rect">
            <a:avLst/>
          </a:prstGeom>
          <a:ln>
            <a:noFill/>
          </a:ln>
        </p:spPr>
      </p:pic>
      <p:pic>
        <p:nvPicPr>
          <p:cNvPr id="1058" name="Picture 1057" descr="A machine on a dock&#10;&#10;Description automatically generated">
            <a:extLst>
              <a:ext uri="{FF2B5EF4-FFF2-40B4-BE49-F238E27FC236}">
                <a16:creationId xmlns:a16="http://schemas.microsoft.com/office/drawing/2014/main" id="{EE4BA001-D9BF-5CD4-C2E3-2BDC0B2E542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t="5535" r="17066" b="33251"/>
          <a:stretch/>
        </p:blipFill>
        <p:spPr>
          <a:xfrm rot="5400000">
            <a:off x="18413538" y="25195286"/>
            <a:ext cx="6257029" cy="3213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1362" name="Straight Arrow Connector 1361">
            <a:extLst>
              <a:ext uri="{FF2B5EF4-FFF2-40B4-BE49-F238E27FC236}">
                <a16:creationId xmlns:a16="http://schemas.microsoft.com/office/drawing/2014/main" id="{B7A40A3A-86EE-DB3E-B01D-8D6AF261686E}"/>
              </a:ext>
            </a:extLst>
          </p:cNvPr>
          <p:cNvCxnSpPr>
            <a:cxnSpLocks/>
          </p:cNvCxnSpPr>
          <p:nvPr/>
        </p:nvCxnSpPr>
        <p:spPr>
          <a:xfrm>
            <a:off x="22503784" y="22279382"/>
            <a:ext cx="0" cy="14808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4" name="Straight Connector 1403">
            <a:extLst>
              <a:ext uri="{FF2B5EF4-FFF2-40B4-BE49-F238E27FC236}">
                <a16:creationId xmlns:a16="http://schemas.microsoft.com/office/drawing/2014/main" id="{F5E14FB9-E0D4-5FF5-4B08-55898B8AE7BE}"/>
              </a:ext>
            </a:extLst>
          </p:cNvPr>
          <p:cNvCxnSpPr>
            <a:cxnSpLocks/>
          </p:cNvCxnSpPr>
          <p:nvPr/>
        </p:nvCxnSpPr>
        <p:spPr>
          <a:xfrm flipV="1">
            <a:off x="18160323" y="20013202"/>
            <a:ext cx="9530986" cy="1040925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5" name="Straight Connector 1404">
            <a:extLst>
              <a:ext uri="{FF2B5EF4-FFF2-40B4-BE49-F238E27FC236}">
                <a16:creationId xmlns:a16="http://schemas.microsoft.com/office/drawing/2014/main" id="{A27BD9E2-C23C-D4AF-061F-1EF2D61554FC}"/>
              </a:ext>
            </a:extLst>
          </p:cNvPr>
          <p:cNvCxnSpPr>
            <a:cxnSpLocks/>
          </p:cNvCxnSpPr>
          <p:nvPr/>
        </p:nvCxnSpPr>
        <p:spPr>
          <a:xfrm flipV="1">
            <a:off x="18274525" y="21538287"/>
            <a:ext cx="9471996" cy="991393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7E8686D-A16D-74CD-33F2-D76E73FC17F5}"/>
              </a:ext>
            </a:extLst>
          </p:cNvPr>
          <p:cNvCxnSpPr>
            <a:cxnSpLocks/>
          </p:cNvCxnSpPr>
          <p:nvPr/>
        </p:nvCxnSpPr>
        <p:spPr>
          <a:xfrm>
            <a:off x="27880078" y="20131977"/>
            <a:ext cx="64363" cy="1220266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3E87C86-7A06-199C-D8A5-51E4B8115921}"/>
              </a:ext>
            </a:extLst>
          </p:cNvPr>
          <p:cNvCxnSpPr>
            <a:cxnSpLocks/>
          </p:cNvCxnSpPr>
          <p:nvPr/>
        </p:nvCxnSpPr>
        <p:spPr>
          <a:xfrm flipH="1">
            <a:off x="16966372" y="23892948"/>
            <a:ext cx="528275" cy="411198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6EA21E8-8173-CDC6-CE42-0422DABFFF60}"/>
              </a:ext>
            </a:extLst>
          </p:cNvPr>
          <p:cNvCxnSpPr>
            <a:cxnSpLocks/>
          </p:cNvCxnSpPr>
          <p:nvPr/>
        </p:nvCxnSpPr>
        <p:spPr>
          <a:xfrm flipH="1">
            <a:off x="16119756" y="23894475"/>
            <a:ext cx="562843" cy="4145809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A91DA4A-A65E-351E-BC5C-B280A855D1DA}"/>
              </a:ext>
            </a:extLst>
          </p:cNvPr>
          <p:cNvCxnSpPr>
            <a:cxnSpLocks/>
          </p:cNvCxnSpPr>
          <p:nvPr/>
        </p:nvCxnSpPr>
        <p:spPr>
          <a:xfrm flipH="1">
            <a:off x="16776142" y="21261479"/>
            <a:ext cx="1070446" cy="2344345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3A606DC-B001-3E12-1ABC-0567D8E06F05}"/>
              </a:ext>
            </a:extLst>
          </p:cNvPr>
          <p:cNvCxnSpPr>
            <a:cxnSpLocks/>
          </p:cNvCxnSpPr>
          <p:nvPr/>
        </p:nvCxnSpPr>
        <p:spPr>
          <a:xfrm>
            <a:off x="16362624" y="28122172"/>
            <a:ext cx="470692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0059D7D-01FF-B246-D06F-1BAC63426ACA}"/>
              </a:ext>
            </a:extLst>
          </p:cNvPr>
          <p:cNvCxnSpPr>
            <a:cxnSpLocks/>
          </p:cNvCxnSpPr>
          <p:nvPr/>
        </p:nvCxnSpPr>
        <p:spPr>
          <a:xfrm flipH="1">
            <a:off x="17616963" y="22753317"/>
            <a:ext cx="367036" cy="852507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91C83AB-F29B-4FF3-00DD-C19963989374}"/>
              </a:ext>
            </a:extLst>
          </p:cNvPr>
          <p:cNvCxnSpPr>
            <a:cxnSpLocks/>
          </p:cNvCxnSpPr>
          <p:nvPr/>
        </p:nvCxnSpPr>
        <p:spPr>
          <a:xfrm flipH="1" flipV="1">
            <a:off x="14404408" y="18224458"/>
            <a:ext cx="1534282" cy="3384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B915603-D0DB-8952-1A70-B31498A046D7}"/>
              </a:ext>
            </a:extLst>
          </p:cNvPr>
          <p:cNvCxnSpPr>
            <a:cxnSpLocks/>
          </p:cNvCxnSpPr>
          <p:nvPr/>
        </p:nvCxnSpPr>
        <p:spPr>
          <a:xfrm flipH="1" flipV="1">
            <a:off x="14304065" y="22020849"/>
            <a:ext cx="1535027" cy="9289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B0A5FC5-7A74-E44E-216B-256A61E1BD71}"/>
              </a:ext>
            </a:extLst>
          </p:cNvPr>
          <p:cNvCxnSpPr>
            <a:cxnSpLocks/>
          </p:cNvCxnSpPr>
          <p:nvPr/>
        </p:nvCxnSpPr>
        <p:spPr>
          <a:xfrm flipV="1">
            <a:off x="17534064" y="14353086"/>
            <a:ext cx="10681306" cy="61028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7AFD0F4-963E-24AF-09AE-E4B83C286492}"/>
              </a:ext>
            </a:extLst>
          </p:cNvPr>
          <p:cNvCxnSpPr>
            <a:cxnSpLocks/>
          </p:cNvCxnSpPr>
          <p:nvPr/>
        </p:nvCxnSpPr>
        <p:spPr>
          <a:xfrm flipV="1">
            <a:off x="17534064" y="15027648"/>
            <a:ext cx="10771077" cy="620789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477D57E-18CA-FFFC-9FD1-32F522F4E9C1}"/>
              </a:ext>
            </a:extLst>
          </p:cNvPr>
          <p:cNvCxnSpPr>
            <a:cxnSpLocks/>
          </p:cNvCxnSpPr>
          <p:nvPr/>
        </p:nvCxnSpPr>
        <p:spPr>
          <a:xfrm>
            <a:off x="28194323" y="14400809"/>
            <a:ext cx="21047" cy="555257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F105FFB-D00A-CED9-8218-BDEDE3ED3ACC}"/>
              </a:ext>
            </a:extLst>
          </p:cNvPr>
          <p:cNvCxnSpPr>
            <a:cxnSpLocks/>
          </p:cNvCxnSpPr>
          <p:nvPr/>
        </p:nvCxnSpPr>
        <p:spPr>
          <a:xfrm>
            <a:off x="17287613" y="15093579"/>
            <a:ext cx="21047" cy="555257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0BAB5B0E-1DCA-2A4F-A347-A16E1B39EA54}"/>
              </a:ext>
            </a:extLst>
          </p:cNvPr>
          <p:cNvSpPr txBox="1"/>
          <p:nvPr/>
        </p:nvSpPr>
        <p:spPr>
          <a:xfrm rot="21324794">
            <a:off x="22831682" y="13297942"/>
            <a:ext cx="420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3A8C8"/>
                </a:solidFill>
              </a:rPr>
              <a:t>WIND WAKE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E8EDC02-9B1D-9DB6-775C-9D2F62B67958}"/>
              </a:ext>
            </a:extLst>
          </p:cNvPr>
          <p:cNvSpPr txBox="1"/>
          <p:nvPr/>
        </p:nvSpPr>
        <p:spPr>
          <a:xfrm rot="16583363">
            <a:off x="16793078" y="24961315"/>
            <a:ext cx="293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3A8C8"/>
                </a:solidFill>
              </a:rPr>
              <a:t>TIDE WAKE</a:t>
            </a:r>
          </a:p>
        </p:txBody>
      </p:sp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E3740224-5D66-0BFD-E97A-64BAC8E0A2F7}"/>
              </a:ext>
            </a:extLst>
          </p:cNvPr>
          <p:cNvCxnSpPr/>
          <p:nvPr/>
        </p:nvCxnSpPr>
        <p:spPr>
          <a:xfrm flipV="1">
            <a:off x="17263156" y="13916102"/>
            <a:ext cx="10681285" cy="582439"/>
          </a:xfrm>
          <a:prstGeom prst="straightConnector1">
            <a:avLst/>
          </a:prstGeom>
          <a:ln w="57150">
            <a:solidFill>
              <a:srgbClr val="03A8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4D2C7CD9-1C17-D36D-4883-41121BCED84B}"/>
              </a:ext>
            </a:extLst>
          </p:cNvPr>
          <p:cNvCxnSpPr>
            <a:cxnSpLocks/>
          </p:cNvCxnSpPr>
          <p:nvPr/>
        </p:nvCxnSpPr>
        <p:spPr>
          <a:xfrm flipH="1">
            <a:off x="17366557" y="23853531"/>
            <a:ext cx="423877" cy="4213025"/>
          </a:xfrm>
          <a:prstGeom prst="straightConnector1">
            <a:avLst/>
          </a:prstGeom>
          <a:ln w="57150">
            <a:solidFill>
              <a:srgbClr val="03A8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>
            <a:extLst>
              <a:ext uri="{FF2B5EF4-FFF2-40B4-BE49-F238E27FC236}">
                <a16:creationId xmlns:a16="http://schemas.microsoft.com/office/drawing/2014/main" id="{66334DE7-9CCB-942C-F09E-4F028DF649F6}"/>
              </a:ext>
            </a:extLst>
          </p:cNvPr>
          <p:cNvSpPr txBox="1"/>
          <p:nvPr/>
        </p:nvSpPr>
        <p:spPr>
          <a:xfrm>
            <a:off x="15565857" y="33981291"/>
            <a:ext cx="379072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Seabird observations:</a:t>
            </a:r>
          </a:p>
          <a:p>
            <a:r>
              <a:rPr lang="en-GB" sz="3600" dirty="0"/>
              <a:t>Spring 2023 and 2024</a:t>
            </a:r>
          </a:p>
          <a:p>
            <a:r>
              <a:rPr lang="en-GB" sz="3600" dirty="0"/>
              <a:t>(concurrent with daytime </a:t>
            </a:r>
            <a:r>
              <a:rPr lang="en-GB" sz="3600" dirty="0" err="1"/>
              <a:t>EK60</a:t>
            </a:r>
            <a:r>
              <a:rPr lang="en-GB" sz="3600" dirty="0"/>
              <a:t> acoustic transects)</a:t>
            </a:r>
          </a:p>
        </p:txBody>
      </p:sp>
      <p:pic>
        <p:nvPicPr>
          <p:cNvPr id="1037" name="Picture 1036" descr="A yellow and black submarine&#10;&#10;Description automatically generated">
            <a:extLst>
              <a:ext uri="{FF2B5EF4-FFF2-40B4-BE49-F238E27FC236}">
                <a16:creationId xmlns:a16="http://schemas.microsoft.com/office/drawing/2014/main" id="{FBF1FEF1-6839-4679-F24B-790FAE953DB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1093" y="29998884"/>
            <a:ext cx="1813851" cy="902125"/>
          </a:xfrm>
          <a:prstGeom prst="rect">
            <a:avLst/>
          </a:prstGeom>
        </p:spPr>
      </p:pic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759EEC7B-D36C-A495-D1BD-FE33304376EA}"/>
              </a:ext>
            </a:extLst>
          </p:cNvPr>
          <p:cNvGrpSpPr/>
          <p:nvPr/>
        </p:nvGrpSpPr>
        <p:grpSpPr>
          <a:xfrm>
            <a:off x="15574931" y="31382408"/>
            <a:ext cx="1965945" cy="1329831"/>
            <a:chOff x="1295987" y="9418992"/>
            <a:chExt cx="1240712" cy="888134"/>
          </a:xfrm>
        </p:grpSpPr>
        <p:pic>
          <p:nvPicPr>
            <p:cNvPr id="1046" name="Picture 1045">
              <a:extLst>
                <a:ext uri="{FF2B5EF4-FFF2-40B4-BE49-F238E27FC236}">
                  <a16:creationId xmlns:a16="http://schemas.microsoft.com/office/drawing/2014/main" id="{6825AEA0-7C09-3EE4-7E5C-6C189B74A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600993" flipH="1">
              <a:off x="1333623" y="9540088"/>
              <a:ext cx="764731" cy="554401"/>
            </a:xfrm>
            <a:prstGeom prst="rect">
              <a:avLst/>
            </a:prstGeom>
          </p:spPr>
        </p:pic>
        <p:pic>
          <p:nvPicPr>
            <p:cNvPr id="1048" name="Picture 1047">
              <a:extLst>
                <a:ext uri="{FF2B5EF4-FFF2-40B4-BE49-F238E27FC236}">
                  <a16:creationId xmlns:a16="http://schemas.microsoft.com/office/drawing/2014/main" id="{C498E34E-F88B-6F5B-B9F3-CB48E952B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37438" y="9533304"/>
              <a:ext cx="252771" cy="184977"/>
            </a:xfrm>
            <a:prstGeom prst="rect">
              <a:avLst/>
            </a:prstGeom>
          </p:spPr>
        </p:pic>
        <p:pic>
          <p:nvPicPr>
            <p:cNvPr id="1049" name="Picture 1048">
              <a:extLst>
                <a:ext uri="{FF2B5EF4-FFF2-40B4-BE49-F238E27FC236}">
                  <a16:creationId xmlns:a16="http://schemas.microsoft.com/office/drawing/2014/main" id="{6B77DB2E-EE4E-509F-6DFB-C82CF5BD1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05095">
              <a:off x="2179675" y="9418992"/>
              <a:ext cx="357024" cy="358692"/>
            </a:xfrm>
            <a:prstGeom prst="rect">
              <a:avLst/>
            </a:prstGeom>
          </p:spPr>
        </p:pic>
        <p:pic>
          <p:nvPicPr>
            <p:cNvPr id="1059" name="Picture 1058">
              <a:extLst>
                <a:ext uri="{FF2B5EF4-FFF2-40B4-BE49-F238E27FC236}">
                  <a16:creationId xmlns:a16="http://schemas.microsoft.com/office/drawing/2014/main" id="{99F62200-925F-CF8F-BE4C-D9467FD21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661789">
              <a:off x="1295987" y="9927813"/>
              <a:ext cx="389733" cy="379313"/>
            </a:xfrm>
            <a:prstGeom prst="rect">
              <a:avLst/>
            </a:prstGeom>
          </p:spPr>
        </p:pic>
      </p:grpSp>
      <p:pic>
        <p:nvPicPr>
          <p:cNvPr id="1060" name="Picture 1059" descr="A person in a yellow jacket and helmet on a boat&#10;&#10;Description automatically generated">
            <a:extLst>
              <a:ext uri="{FF2B5EF4-FFF2-40B4-BE49-F238E27FC236}">
                <a16:creationId xmlns:a16="http://schemas.microsoft.com/office/drawing/2014/main" id="{E9B35C87-5E0A-186A-3889-34EBFB1353E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1"/>
          <a:stretch/>
        </p:blipFill>
        <p:spPr>
          <a:xfrm rot="5400000">
            <a:off x="19885522" y="34153155"/>
            <a:ext cx="3673925" cy="3790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95" name="Google Shape;180;p2">
            <a:extLst>
              <a:ext uri="{FF2B5EF4-FFF2-40B4-BE49-F238E27FC236}">
                <a16:creationId xmlns:a16="http://schemas.microsoft.com/office/drawing/2014/main" id="{649B5E96-57C7-3C47-539D-ACA49559F410}"/>
              </a:ext>
            </a:extLst>
          </p:cNvPr>
          <p:cNvSpPr/>
          <p:nvPr/>
        </p:nvSpPr>
        <p:spPr>
          <a:xfrm rot="181093">
            <a:off x="15760744" y="32685577"/>
            <a:ext cx="789047" cy="328839"/>
          </a:xfrm>
          <a:custGeom>
            <a:avLst/>
            <a:gdLst/>
            <a:ahLst/>
            <a:cxnLst/>
            <a:rect l="l" t="t" r="r" b="b"/>
            <a:pathLst>
              <a:path w="789047" h="328839" extrusionOk="0">
                <a:moveTo>
                  <a:pt x="0" y="0"/>
                </a:moveTo>
                <a:lnTo>
                  <a:pt x="789046" y="0"/>
                </a:lnTo>
                <a:lnTo>
                  <a:pt x="789046" y="328838"/>
                </a:lnTo>
                <a:lnTo>
                  <a:pt x="0" y="328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96" name="Google Shape;181;p2">
            <a:extLst>
              <a:ext uri="{FF2B5EF4-FFF2-40B4-BE49-F238E27FC236}">
                <a16:creationId xmlns:a16="http://schemas.microsoft.com/office/drawing/2014/main" id="{5A87ED90-DCF9-D149-4BE1-4F2597FF8B42}"/>
              </a:ext>
            </a:extLst>
          </p:cNvPr>
          <p:cNvSpPr/>
          <p:nvPr/>
        </p:nvSpPr>
        <p:spPr>
          <a:xfrm>
            <a:off x="19179158" y="33535926"/>
            <a:ext cx="756184" cy="425905"/>
          </a:xfrm>
          <a:custGeom>
            <a:avLst/>
            <a:gdLst/>
            <a:ahLst/>
            <a:cxnLst/>
            <a:rect l="l" t="t" r="r" b="b"/>
            <a:pathLst>
              <a:path w="756184" h="425905" extrusionOk="0">
                <a:moveTo>
                  <a:pt x="0" y="0"/>
                </a:moveTo>
                <a:lnTo>
                  <a:pt x="756184" y="0"/>
                </a:lnTo>
                <a:lnTo>
                  <a:pt x="756184" y="425905"/>
                </a:lnTo>
                <a:lnTo>
                  <a:pt x="0" y="425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97" name="Google Shape;183;p2">
            <a:extLst>
              <a:ext uri="{FF2B5EF4-FFF2-40B4-BE49-F238E27FC236}">
                <a16:creationId xmlns:a16="http://schemas.microsoft.com/office/drawing/2014/main" id="{3E29A5E5-B9AE-2C92-5A7E-4E655802DD27}"/>
              </a:ext>
            </a:extLst>
          </p:cNvPr>
          <p:cNvSpPr/>
          <p:nvPr/>
        </p:nvSpPr>
        <p:spPr>
          <a:xfrm>
            <a:off x="18937266" y="33838552"/>
            <a:ext cx="458284" cy="258119"/>
          </a:xfrm>
          <a:custGeom>
            <a:avLst/>
            <a:gdLst/>
            <a:ahLst/>
            <a:cxnLst/>
            <a:rect l="l" t="t" r="r" b="b"/>
            <a:pathLst>
              <a:path w="458284" h="258119" extrusionOk="0">
                <a:moveTo>
                  <a:pt x="0" y="0"/>
                </a:moveTo>
                <a:lnTo>
                  <a:pt x="458283" y="0"/>
                </a:lnTo>
                <a:lnTo>
                  <a:pt x="458283" y="258119"/>
                </a:lnTo>
                <a:lnTo>
                  <a:pt x="0" y="258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98" name="Google Shape;188;p2">
            <a:extLst>
              <a:ext uri="{FF2B5EF4-FFF2-40B4-BE49-F238E27FC236}">
                <a16:creationId xmlns:a16="http://schemas.microsoft.com/office/drawing/2014/main" id="{7C18AE8C-5E16-1476-438E-15B5552EDEBD}"/>
              </a:ext>
            </a:extLst>
          </p:cNvPr>
          <p:cNvSpPr/>
          <p:nvPr/>
        </p:nvSpPr>
        <p:spPr>
          <a:xfrm rot="-200794">
            <a:off x="15218969" y="32906952"/>
            <a:ext cx="468301" cy="195166"/>
          </a:xfrm>
          <a:custGeom>
            <a:avLst/>
            <a:gdLst/>
            <a:ahLst/>
            <a:cxnLst/>
            <a:rect l="l" t="t" r="r" b="b"/>
            <a:pathLst>
              <a:path w="468301" h="195166" extrusionOk="0">
                <a:moveTo>
                  <a:pt x="0" y="0"/>
                </a:moveTo>
                <a:lnTo>
                  <a:pt x="468300" y="0"/>
                </a:lnTo>
                <a:lnTo>
                  <a:pt x="468300" y="195166"/>
                </a:lnTo>
                <a:lnTo>
                  <a:pt x="0" y="195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00" name="Google Shape;188;p2">
            <a:extLst>
              <a:ext uri="{FF2B5EF4-FFF2-40B4-BE49-F238E27FC236}">
                <a16:creationId xmlns:a16="http://schemas.microsoft.com/office/drawing/2014/main" id="{B783C744-3DC8-8010-0F22-BF2A5AE05B0B}"/>
              </a:ext>
            </a:extLst>
          </p:cNvPr>
          <p:cNvSpPr/>
          <p:nvPr/>
        </p:nvSpPr>
        <p:spPr>
          <a:xfrm rot="-200794">
            <a:off x="15368778" y="32657535"/>
            <a:ext cx="468301" cy="195166"/>
          </a:xfrm>
          <a:custGeom>
            <a:avLst/>
            <a:gdLst/>
            <a:ahLst/>
            <a:cxnLst/>
            <a:rect l="l" t="t" r="r" b="b"/>
            <a:pathLst>
              <a:path w="468301" h="195166" extrusionOk="0">
                <a:moveTo>
                  <a:pt x="0" y="0"/>
                </a:moveTo>
                <a:lnTo>
                  <a:pt x="468300" y="0"/>
                </a:lnTo>
                <a:lnTo>
                  <a:pt x="468300" y="195166"/>
                </a:lnTo>
                <a:lnTo>
                  <a:pt x="0" y="195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C05AB2-034C-255A-3608-8556BB7A8442}"/>
              </a:ext>
            </a:extLst>
          </p:cNvPr>
          <p:cNvSpPr/>
          <p:nvPr/>
        </p:nvSpPr>
        <p:spPr>
          <a:xfrm>
            <a:off x="15870805" y="21608970"/>
            <a:ext cx="1463423" cy="134082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EAB8F4-199C-36D7-21B9-A0A336B31275}"/>
              </a:ext>
            </a:extLst>
          </p:cNvPr>
          <p:cNvSpPr txBox="1"/>
          <p:nvPr/>
        </p:nvSpPr>
        <p:spPr>
          <a:xfrm>
            <a:off x="25596154" y="17606659"/>
            <a:ext cx="10293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CTD stations and</a:t>
            </a:r>
          </a:p>
          <a:p>
            <a:r>
              <a:rPr lang="en-GB" sz="3200" dirty="0"/>
              <a:t> acoustic transects</a:t>
            </a:r>
            <a:endParaRPr lang="en-GB" sz="3200" b="1" dirty="0">
              <a:solidFill>
                <a:srgbClr val="03A8C8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BF6507-F741-CC95-96C3-BD7E901C3C5F}"/>
              </a:ext>
            </a:extLst>
          </p:cNvPr>
          <p:cNvSpPr txBox="1"/>
          <p:nvPr/>
        </p:nvSpPr>
        <p:spPr>
          <a:xfrm>
            <a:off x="18030900" y="18703947"/>
            <a:ext cx="763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3A8C8"/>
                </a:solidFill>
              </a:rPr>
              <a:t>2024</a:t>
            </a:r>
            <a:r>
              <a:rPr lang="en-GB" sz="3200" dirty="0"/>
              <a:t> prevailing </a:t>
            </a:r>
            <a:r>
              <a:rPr lang="en-GB" sz="3600" b="1" dirty="0">
                <a:solidFill>
                  <a:srgbClr val="03A8C8"/>
                </a:solidFill>
              </a:rPr>
              <a:t>wind and tidal wakes</a:t>
            </a:r>
            <a:endParaRPr lang="en-GB" sz="3200" b="1" dirty="0">
              <a:solidFill>
                <a:srgbClr val="03A8C8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3236034-AC9D-C0B6-DF33-085CA89B09FD}"/>
              </a:ext>
            </a:extLst>
          </p:cNvPr>
          <p:cNvGrpSpPr/>
          <p:nvPr/>
        </p:nvGrpSpPr>
        <p:grpSpPr>
          <a:xfrm>
            <a:off x="634868" y="29929781"/>
            <a:ext cx="1139761" cy="881987"/>
            <a:chOff x="700482" y="8739149"/>
            <a:chExt cx="2713720" cy="198331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741875C-B16F-E686-5ABD-5EF8436D80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016114"/>
              <a:ext cx="304985" cy="7926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B53D11-EE7A-758D-8CFF-1FB442A4F3B8}"/>
                </a:ext>
              </a:extLst>
            </p:cNvPr>
            <p:cNvCxnSpPr>
              <a:cxnSpLocks/>
            </p:cNvCxnSpPr>
            <p:nvPr/>
          </p:nvCxnSpPr>
          <p:spPr>
            <a:xfrm>
              <a:off x="2366806" y="9548438"/>
              <a:ext cx="241222" cy="7749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A263A65-73B0-33A7-FC60-528DC0796B91}"/>
                </a:ext>
              </a:extLst>
            </p:cNvPr>
            <p:cNvCxnSpPr>
              <a:cxnSpLocks/>
            </p:cNvCxnSpPr>
            <p:nvPr/>
          </p:nvCxnSpPr>
          <p:spPr>
            <a:xfrm>
              <a:off x="2848032" y="9040445"/>
              <a:ext cx="237980" cy="768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257FE6E-50C7-9187-1CB0-030E2FD594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843" y="9533150"/>
              <a:ext cx="367891" cy="8334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E13DA91-8B29-23BE-16E6-98F1CE23DA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808777"/>
              <a:ext cx="16238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298DE7D-D42E-AE71-EC28-32EAC07C05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16" y="9756208"/>
              <a:ext cx="506521" cy="5629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9F5719A-B796-D338-A46E-C407C5A04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00482" y="8739149"/>
              <a:ext cx="2713720" cy="1983319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EDDD734-91EB-F847-F826-362DB6461ECD}"/>
              </a:ext>
            </a:extLst>
          </p:cNvPr>
          <p:cNvGrpSpPr/>
          <p:nvPr/>
        </p:nvGrpSpPr>
        <p:grpSpPr>
          <a:xfrm>
            <a:off x="961597" y="31692213"/>
            <a:ext cx="647546" cy="453526"/>
            <a:chOff x="8771584" y="1241144"/>
            <a:chExt cx="2082066" cy="106326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803BFA1-7C64-AC91-D124-308202F2A85D}"/>
                </a:ext>
              </a:extLst>
            </p:cNvPr>
            <p:cNvSpPr/>
            <p:nvPr/>
          </p:nvSpPr>
          <p:spPr>
            <a:xfrm rot="10800000">
              <a:off x="8771584" y="2000293"/>
              <a:ext cx="1025426" cy="27851"/>
            </a:xfrm>
            <a:custGeom>
              <a:avLst/>
              <a:gdLst>
                <a:gd name="connsiteX0" fmla="*/ 1014418 w 1025426"/>
                <a:gd name="connsiteY0" fmla="*/ 27851 h 27851"/>
                <a:gd name="connsiteX1" fmla="*/ 0 w 1025426"/>
                <a:gd name="connsiteY1" fmla="*/ 27851 h 27851"/>
                <a:gd name="connsiteX2" fmla="*/ 0 w 1025426"/>
                <a:gd name="connsiteY2" fmla="*/ 0 h 27851"/>
                <a:gd name="connsiteX3" fmla="*/ 957876 w 1025426"/>
                <a:gd name="connsiteY3" fmla="*/ 0 h 27851"/>
                <a:gd name="connsiteX4" fmla="*/ 1025426 w 1025426"/>
                <a:gd name="connsiteY4" fmla="*/ 19049 h 27851"/>
                <a:gd name="connsiteX5" fmla="*/ 1014418 w 1025426"/>
                <a:gd name="connsiteY5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5426" h="27851">
                  <a:moveTo>
                    <a:pt x="1014418" y="27851"/>
                  </a:moveTo>
                  <a:lnTo>
                    <a:pt x="0" y="27851"/>
                  </a:lnTo>
                  <a:lnTo>
                    <a:pt x="0" y="0"/>
                  </a:lnTo>
                  <a:lnTo>
                    <a:pt x="957876" y="0"/>
                  </a:lnTo>
                  <a:lnTo>
                    <a:pt x="1025426" y="19049"/>
                  </a:lnTo>
                  <a:lnTo>
                    <a:pt x="1014418" y="2785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DA8670-BE60-F30F-1618-4AD4D70E5018}"/>
                </a:ext>
              </a:extLst>
            </p:cNvPr>
            <p:cNvSpPr/>
            <p:nvPr/>
          </p:nvSpPr>
          <p:spPr>
            <a:xfrm rot="10800000">
              <a:off x="8782591" y="1241144"/>
              <a:ext cx="1021809" cy="787000"/>
            </a:xfrm>
            <a:custGeom>
              <a:avLst/>
              <a:gdLst>
                <a:gd name="connsiteX0" fmla="*/ 1 w 1021809"/>
                <a:gd name="connsiteY0" fmla="*/ 787000 h 787000"/>
                <a:gd name="connsiteX1" fmla="*/ 0 w 1021809"/>
                <a:gd name="connsiteY1" fmla="*/ 0 h 787000"/>
                <a:gd name="connsiteX2" fmla="*/ 7391 w 1021809"/>
                <a:gd name="connsiteY2" fmla="*/ 0 h 787000"/>
                <a:gd name="connsiteX3" fmla="*/ 7391 w 1021809"/>
                <a:gd name="connsiteY3" fmla="*/ 27851 h 787000"/>
                <a:gd name="connsiteX4" fmla="*/ 1021809 w 1021809"/>
                <a:gd name="connsiteY4" fmla="*/ 27851 h 787000"/>
                <a:gd name="connsiteX5" fmla="*/ 569759 w 1021809"/>
                <a:gd name="connsiteY5" fmla="*/ 389296 h 787000"/>
                <a:gd name="connsiteX6" fmla="*/ 1 w 1021809"/>
                <a:gd name="connsiteY6" fmla="*/ 198748 h 787000"/>
                <a:gd name="connsiteX7" fmla="*/ 1 w 1021809"/>
                <a:gd name="connsiteY7" fmla="*/ 551594 h 787000"/>
                <a:gd name="connsiteX8" fmla="*/ 329840 w 1021809"/>
                <a:gd name="connsiteY8" fmla="*/ 550248 h 787000"/>
                <a:gd name="connsiteX9" fmla="*/ 329336 w 1021809"/>
                <a:gd name="connsiteY9" fmla="*/ 552127 h 787000"/>
                <a:gd name="connsiteX10" fmla="*/ 1 w 1021809"/>
                <a:gd name="connsiteY10" fmla="*/ 552127 h 787000"/>
                <a:gd name="connsiteX11" fmla="*/ 1 w 1021809"/>
                <a:gd name="connsiteY11" fmla="*/ 787000 h 7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809" h="787000">
                  <a:moveTo>
                    <a:pt x="1" y="787000"/>
                  </a:moveTo>
                  <a:lnTo>
                    <a:pt x="0" y="0"/>
                  </a:lnTo>
                  <a:lnTo>
                    <a:pt x="7391" y="0"/>
                  </a:lnTo>
                  <a:lnTo>
                    <a:pt x="7391" y="27851"/>
                  </a:lnTo>
                  <a:lnTo>
                    <a:pt x="1021809" y="27851"/>
                  </a:lnTo>
                  <a:lnTo>
                    <a:pt x="569759" y="389296"/>
                  </a:lnTo>
                  <a:lnTo>
                    <a:pt x="1" y="198748"/>
                  </a:lnTo>
                  <a:lnTo>
                    <a:pt x="1" y="551594"/>
                  </a:lnTo>
                  <a:lnTo>
                    <a:pt x="329840" y="550248"/>
                  </a:lnTo>
                  <a:lnTo>
                    <a:pt x="329336" y="552127"/>
                  </a:lnTo>
                  <a:lnTo>
                    <a:pt x="1" y="552127"/>
                  </a:lnTo>
                  <a:lnTo>
                    <a:pt x="1" y="787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851B7DF-A59A-B3B3-5A71-F798457A106F}"/>
                </a:ext>
              </a:extLst>
            </p:cNvPr>
            <p:cNvSpPr/>
            <p:nvPr/>
          </p:nvSpPr>
          <p:spPr>
            <a:xfrm rot="10800000">
              <a:off x="8839134" y="2023254"/>
              <a:ext cx="957876" cy="270117"/>
            </a:xfrm>
            <a:custGeom>
              <a:avLst/>
              <a:gdLst>
                <a:gd name="connsiteX0" fmla="*/ 957876 w 957876"/>
                <a:gd name="connsiteY0" fmla="*/ 270117 h 270117"/>
                <a:gd name="connsiteX1" fmla="*/ 0 w 957876"/>
                <a:gd name="connsiteY1" fmla="*/ 270117 h 270117"/>
                <a:gd name="connsiteX2" fmla="*/ 0 w 957876"/>
                <a:gd name="connsiteY2" fmla="*/ 0 h 270117"/>
                <a:gd name="connsiteX3" fmla="*/ 957876 w 957876"/>
                <a:gd name="connsiteY3" fmla="*/ 270117 h 27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876" h="270117">
                  <a:moveTo>
                    <a:pt x="957876" y="270117"/>
                  </a:moveTo>
                  <a:lnTo>
                    <a:pt x="0" y="270117"/>
                  </a:lnTo>
                  <a:lnTo>
                    <a:pt x="0" y="0"/>
                  </a:lnTo>
                  <a:lnTo>
                    <a:pt x="957876" y="2701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5" name="Right Triangle 54">
              <a:extLst>
                <a:ext uri="{FF2B5EF4-FFF2-40B4-BE49-F238E27FC236}">
                  <a16:creationId xmlns:a16="http://schemas.microsoft.com/office/drawing/2014/main" id="{47F3512D-F439-510E-6397-A717265155C0}"/>
                </a:ext>
              </a:extLst>
            </p:cNvPr>
            <p:cNvSpPr/>
            <p:nvPr/>
          </p:nvSpPr>
          <p:spPr>
            <a:xfrm rot="10800000" flipH="1">
              <a:off x="9797010" y="2000293"/>
              <a:ext cx="1056640" cy="29796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D5A08A2-BF22-824C-6248-75A0862C0007}"/>
                </a:ext>
              </a:extLst>
            </p:cNvPr>
            <p:cNvSpPr/>
            <p:nvPr/>
          </p:nvSpPr>
          <p:spPr>
            <a:xfrm rot="10800000" flipH="1">
              <a:off x="9804399" y="1467184"/>
              <a:ext cx="1049251" cy="533105"/>
            </a:xfrm>
            <a:custGeom>
              <a:avLst/>
              <a:gdLst>
                <a:gd name="connsiteX0" fmla="*/ 1 w 1056640"/>
                <a:gd name="connsiteY0" fmla="*/ 693520 h 693520"/>
                <a:gd name="connsiteX1" fmla="*/ 1 w 1056640"/>
                <a:gd name="connsiteY1" fmla="*/ 249886 h 693520"/>
                <a:gd name="connsiteX2" fmla="*/ 569759 w 1056640"/>
                <a:gd name="connsiteY2" fmla="*/ 489462 h 693520"/>
                <a:gd name="connsiteX3" fmla="*/ 1056640 w 1056640"/>
                <a:gd name="connsiteY3" fmla="*/ 0 h 693520"/>
                <a:gd name="connsiteX4" fmla="*/ 0 w 1056640"/>
                <a:gd name="connsiteY4" fmla="*/ 0 h 693520"/>
                <a:gd name="connsiteX5" fmla="*/ 0 w 1056640"/>
                <a:gd name="connsiteY5" fmla="*/ 693520 h 693520"/>
                <a:gd name="connsiteX6" fmla="*/ 1 w 1056640"/>
                <a:gd name="connsiteY6" fmla="*/ 693520 h 69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640" h="693520">
                  <a:moveTo>
                    <a:pt x="1" y="693520"/>
                  </a:moveTo>
                  <a:lnTo>
                    <a:pt x="1" y="249886"/>
                  </a:lnTo>
                  <a:lnTo>
                    <a:pt x="569759" y="489462"/>
                  </a:lnTo>
                  <a:lnTo>
                    <a:pt x="1056640" y="0"/>
                  </a:lnTo>
                  <a:lnTo>
                    <a:pt x="0" y="0"/>
                  </a:lnTo>
                  <a:lnTo>
                    <a:pt x="0" y="693520"/>
                  </a:lnTo>
                  <a:lnTo>
                    <a:pt x="1" y="6935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DFEA27F-CA2D-726D-65EC-7C8DD659D74F}"/>
                </a:ext>
              </a:extLst>
            </p:cNvPr>
            <p:cNvSpPr/>
            <p:nvPr/>
          </p:nvSpPr>
          <p:spPr>
            <a:xfrm>
              <a:off x="9332882" y="1368091"/>
              <a:ext cx="914400" cy="5331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C20AD5C-39D4-0E17-01B7-87C88589DEA9}"/>
                </a:ext>
              </a:extLst>
            </p:cNvPr>
            <p:cNvSpPr/>
            <p:nvPr/>
          </p:nvSpPr>
          <p:spPr>
            <a:xfrm rot="10800000">
              <a:off x="9104881" y="1536449"/>
              <a:ext cx="699519" cy="444303"/>
            </a:xfrm>
            <a:custGeom>
              <a:avLst/>
              <a:gdLst>
                <a:gd name="connsiteX0" fmla="*/ 366110 w 569758"/>
                <a:gd name="connsiteY0" fmla="*/ 444303 h 444303"/>
                <a:gd name="connsiteX1" fmla="*/ 329335 w 569758"/>
                <a:gd name="connsiteY1" fmla="*/ 444303 h 444303"/>
                <a:gd name="connsiteX2" fmla="*/ 329839 w 569758"/>
                <a:gd name="connsiteY2" fmla="*/ 441941 h 444303"/>
                <a:gd name="connsiteX3" fmla="*/ 0 w 569758"/>
                <a:gd name="connsiteY3" fmla="*/ 443633 h 444303"/>
                <a:gd name="connsiteX4" fmla="*/ 0 w 569758"/>
                <a:gd name="connsiteY4" fmla="*/ 0 h 444303"/>
                <a:gd name="connsiteX5" fmla="*/ 569758 w 569758"/>
                <a:gd name="connsiteY5" fmla="*/ 239576 h 444303"/>
                <a:gd name="connsiteX6" fmla="*/ 366110 w 569758"/>
                <a:gd name="connsiteY6" fmla="*/ 444303 h 4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758" h="444303">
                  <a:moveTo>
                    <a:pt x="366110" y="444303"/>
                  </a:moveTo>
                  <a:lnTo>
                    <a:pt x="329335" y="444303"/>
                  </a:lnTo>
                  <a:lnTo>
                    <a:pt x="329839" y="441941"/>
                  </a:lnTo>
                  <a:lnTo>
                    <a:pt x="0" y="443633"/>
                  </a:lnTo>
                  <a:lnTo>
                    <a:pt x="0" y="0"/>
                  </a:lnTo>
                  <a:lnTo>
                    <a:pt x="569758" y="239576"/>
                  </a:lnTo>
                  <a:lnTo>
                    <a:pt x="366110" y="444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BF57CC7-591F-04D5-4065-86A12CD1E249}"/>
                </a:ext>
              </a:extLst>
            </p:cNvPr>
            <p:cNvSpPr/>
            <p:nvPr/>
          </p:nvSpPr>
          <p:spPr>
            <a:xfrm rot="10800000" flipH="1">
              <a:off x="9804398" y="1536447"/>
              <a:ext cx="699519" cy="444303"/>
            </a:xfrm>
            <a:custGeom>
              <a:avLst/>
              <a:gdLst>
                <a:gd name="connsiteX0" fmla="*/ 130423 w 569758"/>
                <a:gd name="connsiteY0" fmla="*/ 444303 h 444303"/>
                <a:gd name="connsiteX1" fmla="*/ 366110 w 569758"/>
                <a:gd name="connsiteY1" fmla="*/ 444303 h 444303"/>
                <a:gd name="connsiteX2" fmla="*/ 569758 w 569758"/>
                <a:gd name="connsiteY2" fmla="*/ 239576 h 444303"/>
                <a:gd name="connsiteX3" fmla="*/ 0 w 569758"/>
                <a:gd name="connsiteY3" fmla="*/ 0 h 444303"/>
                <a:gd name="connsiteX4" fmla="*/ 0 w 569758"/>
                <a:gd name="connsiteY4" fmla="*/ 443634 h 444303"/>
                <a:gd name="connsiteX5" fmla="*/ 130423 w 569758"/>
                <a:gd name="connsiteY5" fmla="*/ 444303 h 4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58" h="444303">
                  <a:moveTo>
                    <a:pt x="130423" y="444303"/>
                  </a:moveTo>
                  <a:lnTo>
                    <a:pt x="366110" y="444303"/>
                  </a:lnTo>
                  <a:lnTo>
                    <a:pt x="569758" y="239576"/>
                  </a:lnTo>
                  <a:lnTo>
                    <a:pt x="0" y="0"/>
                  </a:lnTo>
                  <a:lnTo>
                    <a:pt x="0" y="443634"/>
                  </a:lnTo>
                  <a:lnTo>
                    <a:pt x="130423" y="444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894642-7D8B-38B4-8B59-00BE87D1AB59}"/>
                </a:ext>
              </a:extLst>
            </p:cNvPr>
            <p:cNvCxnSpPr>
              <a:cxnSpLocks/>
              <a:stCxn id="59" idx="1"/>
              <a:endCxn id="55" idx="4"/>
            </p:cNvCxnSpPr>
            <p:nvPr/>
          </p:nvCxnSpPr>
          <p:spPr>
            <a:xfrm>
              <a:off x="10253889" y="1536447"/>
              <a:ext cx="599761" cy="4638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44858D9-A92E-9BB0-12A5-B2BE6EFBA347}"/>
                </a:ext>
              </a:extLst>
            </p:cNvPr>
            <p:cNvCxnSpPr>
              <a:cxnSpLocks/>
              <a:endCxn id="55" idx="0"/>
            </p:cNvCxnSpPr>
            <p:nvPr/>
          </p:nvCxnSpPr>
          <p:spPr>
            <a:xfrm flipH="1">
              <a:off x="9797010" y="1536448"/>
              <a:ext cx="22373" cy="7618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1D058AE-A4AB-6209-D6F5-A7981EE14BCD}"/>
                </a:ext>
              </a:extLst>
            </p:cNvPr>
            <p:cNvCxnSpPr>
              <a:cxnSpLocks/>
              <a:endCxn id="53" idx="4"/>
            </p:cNvCxnSpPr>
            <p:nvPr/>
          </p:nvCxnSpPr>
          <p:spPr>
            <a:xfrm flipH="1">
              <a:off x="8782590" y="1527650"/>
              <a:ext cx="574440" cy="47264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DC6B704-F46A-8C41-6503-B4CE4F65D04A}"/>
                </a:ext>
              </a:extLst>
            </p:cNvPr>
            <p:cNvCxnSpPr>
              <a:cxnSpLocks/>
              <a:stCxn id="59" idx="1"/>
              <a:endCxn id="58" idx="0"/>
            </p:cNvCxnSpPr>
            <p:nvPr/>
          </p:nvCxnSpPr>
          <p:spPr>
            <a:xfrm flipH="1">
              <a:off x="9354909" y="1536447"/>
              <a:ext cx="898980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1" name="Straight Connector 1360">
              <a:extLst>
                <a:ext uri="{FF2B5EF4-FFF2-40B4-BE49-F238E27FC236}">
                  <a16:creationId xmlns:a16="http://schemas.microsoft.com/office/drawing/2014/main" id="{A74936B1-466A-6355-0CF5-397DF74D8833}"/>
                </a:ext>
              </a:extLst>
            </p:cNvPr>
            <p:cNvCxnSpPr>
              <a:cxnSpLocks/>
              <a:stCxn id="52" idx="0"/>
              <a:endCxn id="55" idx="0"/>
            </p:cNvCxnSpPr>
            <p:nvPr/>
          </p:nvCxnSpPr>
          <p:spPr>
            <a:xfrm>
              <a:off x="8782592" y="2000293"/>
              <a:ext cx="1014418" cy="2979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3" name="Straight Connector 1362">
              <a:extLst>
                <a:ext uri="{FF2B5EF4-FFF2-40B4-BE49-F238E27FC236}">
                  <a16:creationId xmlns:a16="http://schemas.microsoft.com/office/drawing/2014/main" id="{EFD5C7E7-8620-359C-F299-4DECA2A1B5FB}"/>
                </a:ext>
              </a:extLst>
            </p:cNvPr>
            <p:cNvCxnSpPr>
              <a:cxnSpLocks/>
              <a:endCxn id="56" idx="3"/>
            </p:cNvCxnSpPr>
            <p:nvPr/>
          </p:nvCxnSpPr>
          <p:spPr>
            <a:xfrm flipV="1">
              <a:off x="9790082" y="2000289"/>
              <a:ext cx="1063568" cy="304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4" name="Group 1363">
            <a:extLst>
              <a:ext uri="{FF2B5EF4-FFF2-40B4-BE49-F238E27FC236}">
                <a16:creationId xmlns:a16="http://schemas.microsoft.com/office/drawing/2014/main" id="{4EC20E9E-CB22-F22D-6001-C1C6B5543B55}"/>
              </a:ext>
            </a:extLst>
          </p:cNvPr>
          <p:cNvGrpSpPr/>
          <p:nvPr/>
        </p:nvGrpSpPr>
        <p:grpSpPr>
          <a:xfrm>
            <a:off x="1060605" y="32400314"/>
            <a:ext cx="462880" cy="504555"/>
            <a:chOff x="10650746" y="3274613"/>
            <a:chExt cx="589390" cy="623496"/>
          </a:xfrm>
        </p:grpSpPr>
        <p:sp>
          <p:nvSpPr>
            <p:cNvPr id="1365" name="Cylinder 1364">
              <a:extLst>
                <a:ext uri="{FF2B5EF4-FFF2-40B4-BE49-F238E27FC236}">
                  <a16:creationId xmlns:a16="http://schemas.microsoft.com/office/drawing/2014/main" id="{21AB3ED7-9D9C-C56C-8226-AD2DCC3184C6}"/>
                </a:ext>
              </a:extLst>
            </p:cNvPr>
            <p:cNvSpPr/>
            <p:nvPr/>
          </p:nvSpPr>
          <p:spPr>
            <a:xfrm>
              <a:off x="10650746" y="3274613"/>
              <a:ext cx="589390" cy="574660"/>
            </a:xfrm>
            <a:prstGeom prst="can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7" name="Straight Connector 1366">
              <a:extLst>
                <a:ext uri="{FF2B5EF4-FFF2-40B4-BE49-F238E27FC236}">
                  <a16:creationId xmlns:a16="http://schemas.microsoft.com/office/drawing/2014/main" id="{7D437411-7C03-CEE4-2850-6572ECD8F6A4}"/>
                </a:ext>
              </a:extLst>
            </p:cNvPr>
            <p:cNvCxnSpPr>
              <a:stCxn id="1365" idx="0"/>
              <a:endCxn id="1365" idx="3"/>
            </p:cNvCxnSpPr>
            <p:nvPr/>
          </p:nvCxnSpPr>
          <p:spPr>
            <a:xfrm>
              <a:off x="10945441" y="3418278"/>
              <a:ext cx="0" cy="430995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8" name="Cylinder 1367">
              <a:extLst>
                <a:ext uri="{FF2B5EF4-FFF2-40B4-BE49-F238E27FC236}">
                  <a16:creationId xmlns:a16="http://schemas.microsoft.com/office/drawing/2014/main" id="{19F760D3-AE67-E6DF-6A65-078D6ECE8582}"/>
                </a:ext>
              </a:extLst>
            </p:cNvPr>
            <p:cNvSpPr/>
            <p:nvPr/>
          </p:nvSpPr>
          <p:spPr>
            <a:xfrm>
              <a:off x="10650746" y="3680777"/>
              <a:ext cx="589390" cy="217332"/>
            </a:xfrm>
            <a:prstGeom prst="can">
              <a:avLst>
                <a:gd name="adj" fmla="val 50000"/>
              </a:avLst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70" name="Straight Connector 1369">
              <a:extLst>
                <a:ext uri="{FF2B5EF4-FFF2-40B4-BE49-F238E27FC236}">
                  <a16:creationId xmlns:a16="http://schemas.microsoft.com/office/drawing/2014/main" id="{BBF51D0A-0734-7D1B-80CA-F3891BBA7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8320" y="3340871"/>
              <a:ext cx="541656" cy="875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2" name="Group 1371">
            <a:extLst>
              <a:ext uri="{FF2B5EF4-FFF2-40B4-BE49-F238E27FC236}">
                <a16:creationId xmlns:a16="http://schemas.microsoft.com/office/drawing/2014/main" id="{2133F205-0E5E-753B-1538-8F80A2CFCF0C}"/>
              </a:ext>
            </a:extLst>
          </p:cNvPr>
          <p:cNvGrpSpPr/>
          <p:nvPr/>
        </p:nvGrpSpPr>
        <p:grpSpPr>
          <a:xfrm>
            <a:off x="593439" y="28416883"/>
            <a:ext cx="1139761" cy="881987"/>
            <a:chOff x="700482" y="8739149"/>
            <a:chExt cx="2713720" cy="1983319"/>
          </a:xfrm>
        </p:grpSpPr>
        <p:cxnSp>
          <p:nvCxnSpPr>
            <p:cNvPr id="1374" name="Straight Connector 1373">
              <a:extLst>
                <a:ext uri="{FF2B5EF4-FFF2-40B4-BE49-F238E27FC236}">
                  <a16:creationId xmlns:a16="http://schemas.microsoft.com/office/drawing/2014/main" id="{D9862CD3-D02A-D34E-DE89-E55C034FF2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016114"/>
              <a:ext cx="304985" cy="7926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Straight Connector 1376">
              <a:extLst>
                <a:ext uri="{FF2B5EF4-FFF2-40B4-BE49-F238E27FC236}">
                  <a16:creationId xmlns:a16="http://schemas.microsoft.com/office/drawing/2014/main" id="{B7118626-E030-EC84-874D-A3C3E22A4F06}"/>
                </a:ext>
              </a:extLst>
            </p:cNvPr>
            <p:cNvCxnSpPr>
              <a:cxnSpLocks/>
            </p:cNvCxnSpPr>
            <p:nvPr/>
          </p:nvCxnSpPr>
          <p:spPr>
            <a:xfrm>
              <a:off x="2366806" y="9548438"/>
              <a:ext cx="241222" cy="7749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Straight Connector 1377">
              <a:extLst>
                <a:ext uri="{FF2B5EF4-FFF2-40B4-BE49-F238E27FC236}">
                  <a16:creationId xmlns:a16="http://schemas.microsoft.com/office/drawing/2014/main" id="{91F0C026-6C55-5202-4E3E-D12040A41EB9}"/>
                </a:ext>
              </a:extLst>
            </p:cNvPr>
            <p:cNvCxnSpPr>
              <a:cxnSpLocks/>
            </p:cNvCxnSpPr>
            <p:nvPr/>
          </p:nvCxnSpPr>
          <p:spPr>
            <a:xfrm>
              <a:off x="2848032" y="9040445"/>
              <a:ext cx="237980" cy="768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3" name="Straight Connector 1382">
              <a:extLst>
                <a:ext uri="{FF2B5EF4-FFF2-40B4-BE49-F238E27FC236}">
                  <a16:creationId xmlns:a16="http://schemas.microsoft.com/office/drawing/2014/main" id="{641CD3DF-A646-C40C-8763-E036D733EB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843" y="9533150"/>
              <a:ext cx="367891" cy="8334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4" name="Straight Connector 1383">
              <a:extLst>
                <a:ext uri="{FF2B5EF4-FFF2-40B4-BE49-F238E27FC236}">
                  <a16:creationId xmlns:a16="http://schemas.microsoft.com/office/drawing/2014/main" id="{00D19BF0-4ADA-B76E-D6A4-8469E0B899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808777"/>
              <a:ext cx="16238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9" name="Straight Connector 1398">
              <a:extLst>
                <a:ext uri="{FF2B5EF4-FFF2-40B4-BE49-F238E27FC236}">
                  <a16:creationId xmlns:a16="http://schemas.microsoft.com/office/drawing/2014/main" id="{85E07A3F-9558-6F7F-E09C-FD9A7E1477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16" y="9756208"/>
              <a:ext cx="506521" cy="5629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00" name="Picture 1399">
              <a:extLst>
                <a:ext uri="{FF2B5EF4-FFF2-40B4-BE49-F238E27FC236}">
                  <a16:creationId xmlns:a16="http://schemas.microsoft.com/office/drawing/2014/main" id="{2FCFB4EE-E336-108B-D765-EFA06F347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00482" y="8739149"/>
              <a:ext cx="2713720" cy="1983319"/>
            </a:xfrm>
            <a:prstGeom prst="rect">
              <a:avLst/>
            </a:prstGeom>
          </p:spPr>
        </p:pic>
      </p:grpSp>
      <p:grpSp>
        <p:nvGrpSpPr>
          <p:cNvPr id="1403" name="Group 1402">
            <a:extLst>
              <a:ext uri="{FF2B5EF4-FFF2-40B4-BE49-F238E27FC236}">
                <a16:creationId xmlns:a16="http://schemas.microsoft.com/office/drawing/2014/main" id="{3BE6B902-E87F-3A39-6BA2-36A88CDAC61D}"/>
              </a:ext>
            </a:extLst>
          </p:cNvPr>
          <p:cNvGrpSpPr/>
          <p:nvPr/>
        </p:nvGrpSpPr>
        <p:grpSpPr>
          <a:xfrm>
            <a:off x="607864" y="33105140"/>
            <a:ext cx="1139761" cy="881987"/>
            <a:chOff x="700482" y="8739149"/>
            <a:chExt cx="2713720" cy="1983319"/>
          </a:xfrm>
        </p:grpSpPr>
        <p:cxnSp>
          <p:nvCxnSpPr>
            <p:cNvPr id="1406" name="Straight Connector 1405">
              <a:extLst>
                <a:ext uri="{FF2B5EF4-FFF2-40B4-BE49-F238E27FC236}">
                  <a16:creationId xmlns:a16="http://schemas.microsoft.com/office/drawing/2014/main" id="{4B92B679-DEDE-99D4-4B86-6695F22BF0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016114"/>
              <a:ext cx="304985" cy="7926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Straight Connector 1406">
              <a:extLst>
                <a:ext uri="{FF2B5EF4-FFF2-40B4-BE49-F238E27FC236}">
                  <a16:creationId xmlns:a16="http://schemas.microsoft.com/office/drawing/2014/main" id="{59522509-370F-EA00-FA9D-9A1B7B835A8C}"/>
                </a:ext>
              </a:extLst>
            </p:cNvPr>
            <p:cNvCxnSpPr>
              <a:cxnSpLocks/>
            </p:cNvCxnSpPr>
            <p:nvPr/>
          </p:nvCxnSpPr>
          <p:spPr>
            <a:xfrm>
              <a:off x="2366806" y="9548438"/>
              <a:ext cx="241222" cy="7749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E8415BD-10E4-141A-14E2-E98211CE9808}"/>
                </a:ext>
              </a:extLst>
            </p:cNvPr>
            <p:cNvCxnSpPr>
              <a:cxnSpLocks/>
            </p:cNvCxnSpPr>
            <p:nvPr/>
          </p:nvCxnSpPr>
          <p:spPr>
            <a:xfrm>
              <a:off x="2848032" y="9040445"/>
              <a:ext cx="237980" cy="768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2236B3B-D1CD-C4F1-EAA9-50F5BA469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843" y="9533150"/>
              <a:ext cx="367891" cy="8334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EA440DD-0328-F364-33A8-0BDAFD3BCF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808777"/>
              <a:ext cx="16238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9DE500-51FC-C18A-539E-A18D816DD7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16" y="9756208"/>
              <a:ext cx="506521" cy="5629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9F286C8-1D78-F99B-7904-47391A39D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00482" y="8739149"/>
              <a:ext cx="2713720" cy="1983319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60D5135-082D-F503-5303-D08E33EC8E8B}"/>
              </a:ext>
            </a:extLst>
          </p:cNvPr>
          <p:cNvGrpSpPr/>
          <p:nvPr/>
        </p:nvGrpSpPr>
        <p:grpSpPr>
          <a:xfrm>
            <a:off x="622902" y="34680197"/>
            <a:ext cx="1139761" cy="881987"/>
            <a:chOff x="700482" y="8739149"/>
            <a:chExt cx="2713720" cy="1983319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DFF5441-FF78-77B5-7BAE-C83EFCD387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016114"/>
              <a:ext cx="304985" cy="7926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BAB00FB-FAE3-010F-0DDC-B9E7BF9FBF3A}"/>
                </a:ext>
              </a:extLst>
            </p:cNvPr>
            <p:cNvCxnSpPr>
              <a:cxnSpLocks/>
            </p:cNvCxnSpPr>
            <p:nvPr/>
          </p:nvCxnSpPr>
          <p:spPr>
            <a:xfrm>
              <a:off x="2366806" y="9548438"/>
              <a:ext cx="241222" cy="7749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DC8EBBE-538C-D771-2F18-DB32358A8D0B}"/>
                </a:ext>
              </a:extLst>
            </p:cNvPr>
            <p:cNvCxnSpPr>
              <a:cxnSpLocks/>
            </p:cNvCxnSpPr>
            <p:nvPr/>
          </p:nvCxnSpPr>
          <p:spPr>
            <a:xfrm>
              <a:off x="2848032" y="9040445"/>
              <a:ext cx="237980" cy="768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F37BBE2-A6AC-74E9-96DC-87675F929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843" y="9533150"/>
              <a:ext cx="367891" cy="8334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71B84C1-C351-D7D0-F6EF-6AE6934367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808777"/>
              <a:ext cx="16238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6414641-0CF1-09B3-60CF-9C809CA77C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16" y="9756208"/>
              <a:ext cx="506521" cy="5629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68A5B2F4-798E-E2A4-AEAD-6F240B18D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00482" y="8739149"/>
              <a:ext cx="2713720" cy="1983319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55B0537-2787-A725-F8A2-0E778D5D0F4B}"/>
              </a:ext>
            </a:extLst>
          </p:cNvPr>
          <p:cNvGrpSpPr/>
          <p:nvPr/>
        </p:nvGrpSpPr>
        <p:grpSpPr>
          <a:xfrm>
            <a:off x="1071349" y="36735639"/>
            <a:ext cx="462880" cy="504555"/>
            <a:chOff x="10650746" y="3274613"/>
            <a:chExt cx="589390" cy="623496"/>
          </a:xfrm>
        </p:grpSpPr>
        <p:sp>
          <p:nvSpPr>
            <p:cNvPr id="92" name="Cylinder 91">
              <a:extLst>
                <a:ext uri="{FF2B5EF4-FFF2-40B4-BE49-F238E27FC236}">
                  <a16:creationId xmlns:a16="http://schemas.microsoft.com/office/drawing/2014/main" id="{96AACF10-44D0-E0AC-BE2D-E2B10CDD1B72}"/>
                </a:ext>
              </a:extLst>
            </p:cNvPr>
            <p:cNvSpPr/>
            <p:nvPr/>
          </p:nvSpPr>
          <p:spPr>
            <a:xfrm>
              <a:off x="10650746" y="3274613"/>
              <a:ext cx="589390" cy="574660"/>
            </a:xfrm>
            <a:prstGeom prst="can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746487F-5203-1AF7-4250-BE3E88C0C893}"/>
                </a:ext>
              </a:extLst>
            </p:cNvPr>
            <p:cNvCxnSpPr>
              <a:stCxn id="92" idx="0"/>
              <a:endCxn id="92" idx="3"/>
            </p:cNvCxnSpPr>
            <p:nvPr/>
          </p:nvCxnSpPr>
          <p:spPr>
            <a:xfrm>
              <a:off x="10945441" y="3418278"/>
              <a:ext cx="0" cy="430995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Cylinder 93">
              <a:extLst>
                <a:ext uri="{FF2B5EF4-FFF2-40B4-BE49-F238E27FC236}">
                  <a16:creationId xmlns:a16="http://schemas.microsoft.com/office/drawing/2014/main" id="{32C055F3-AFEF-D1C4-5B0D-8DB42D431D63}"/>
                </a:ext>
              </a:extLst>
            </p:cNvPr>
            <p:cNvSpPr/>
            <p:nvPr/>
          </p:nvSpPr>
          <p:spPr>
            <a:xfrm>
              <a:off x="10650746" y="3680777"/>
              <a:ext cx="589390" cy="217332"/>
            </a:xfrm>
            <a:prstGeom prst="can">
              <a:avLst>
                <a:gd name="adj" fmla="val 50000"/>
              </a:avLst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3D9B00E-71BC-ADCF-4B5B-5088FFC0E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8320" y="3340871"/>
              <a:ext cx="541656" cy="875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28E2D15-3D06-D699-F017-1195C20B22D9}"/>
              </a:ext>
            </a:extLst>
          </p:cNvPr>
          <p:cNvGrpSpPr/>
          <p:nvPr/>
        </p:nvGrpSpPr>
        <p:grpSpPr>
          <a:xfrm>
            <a:off x="917135" y="38124477"/>
            <a:ext cx="647546" cy="453526"/>
            <a:chOff x="8771584" y="1241144"/>
            <a:chExt cx="2082066" cy="1063267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5B5B72A-976B-5CAE-CE57-C323412EC6D9}"/>
                </a:ext>
              </a:extLst>
            </p:cNvPr>
            <p:cNvSpPr/>
            <p:nvPr/>
          </p:nvSpPr>
          <p:spPr>
            <a:xfrm rot="10800000">
              <a:off x="8771584" y="2000293"/>
              <a:ext cx="1025426" cy="27851"/>
            </a:xfrm>
            <a:custGeom>
              <a:avLst/>
              <a:gdLst>
                <a:gd name="connsiteX0" fmla="*/ 1014418 w 1025426"/>
                <a:gd name="connsiteY0" fmla="*/ 27851 h 27851"/>
                <a:gd name="connsiteX1" fmla="*/ 0 w 1025426"/>
                <a:gd name="connsiteY1" fmla="*/ 27851 h 27851"/>
                <a:gd name="connsiteX2" fmla="*/ 0 w 1025426"/>
                <a:gd name="connsiteY2" fmla="*/ 0 h 27851"/>
                <a:gd name="connsiteX3" fmla="*/ 957876 w 1025426"/>
                <a:gd name="connsiteY3" fmla="*/ 0 h 27851"/>
                <a:gd name="connsiteX4" fmla="*/ 1025426 w 1025426"/>
                <a:gd name="connsiteY4" fmla="*/ 19049 h 27851"/>
                <a:gd name="connsiteX5" fmla="*/ 1014418 w 1025426"/>
                <a:gd name="connsiteY5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5426" h="27851">
                  <a:moveTo>
                    <a:pt x="1014418" y="27851"/>
                  </a:moveTo>
                  <a:lnTo>
                    <a:pt x="0" y="27851"/>
                  </a:lnTo>
                  <a:lnTo>
                    <a:pt x="0" y="0"/>
                  </a:lnTo>
                  <a:lnTo>
                    <a:pt x="957876" y="0"/>
                  </a:lnTo>
                  <a:lnTo>
                    <a:pt x="1025426" y="19049"/>
                  </a:lnTo>
                  <a:lnTo>
                    <a:pt x="1014418" y="2785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F9A127-931F-1277-5F4E-124808356B9C}"/>
                </a:ext>
              </a:extLst>
            </p:cNvPr>
            <p:cNvSpPr/>
            <p:nvPr/>
          </p:nvSpPr>
          <p:spPr>
            <a:xfrm rot="10800000">
              <a:off x="8782591" y="1241144"/>
              <a:ext cx="1021809" cy="787000"/>
            </a:xfrm>
            <a:custGeom>
              <a:avLst/>
              <a:gdLst>
                <a:gd name="connsiteX0" fmla="*/ 1 w 1021809"/>
                <a:gd name="connsiteY0" fmla="*/ 787000 h 787000"/>
                <a:gd name="connsiteX1" fmla="*/ 0 w 1021809"/>
                <a:gd name="connsiteY1" fmla="*/ 0 h 787000"/>
                <a:gd name="connsiteX2" fmla="*/ 7391 w 1021809"/>
                <a:gd name="connsiteY2" fmla="*/ 0 h 787000"/>
                <a:gd name="connsiteX3" fmla="*/ 7391 w 1021809"/>
                <a:gd name="connsiteY3" fmla="*/ 27851 h 787000"/>
                <a:gd name="connsiteX4" fmla="*/ 1021809 w 1021809"/>
                <a:gd name="connsiteY4" fmla="*/ 27851 h 787000"/>
                <a:gd name="connsiteX5" fmla="*/ 569759 w 1021809"/>
                <a:gd name="connsiteY5" fmla="*/ 389296 h 787000"/>
                <a:gd name="connsiteX6" fmla="*/ 1 w 1021809"/>
                <a:gd name="connsiteY6" fmla="*/ 198748 h 787000"/>
                <a:gd name="connsiteX7" fmla="*/ 1 w 1021809"/>
                <a:gd name="connsiteY7" fmla="*/ 551594 h 787000"/>
                <a:gd name="connsiteX8" fmla="*/ 329840 w 1021809"/>
                <a:gd name="connsiteY8" fmla="*/ 550248 h 787000"/>
                <a:gd name="connsiteX9" fmla="*/ 329336 w 1021809"/>
                <a:gd name="connsiteY9" fmla="*/ 552127 h 787000"/>
                <a:gd name="connsiteX10" fmla="*/ 1 w 1021809"/>
                <a:gd name="connsiteY10" fmla="*/ 552127 h 787000"/>
                <a:gd name="connsiteX11" fmla="*/ 1 w 1021809"/>
                <a:gd name="connsiteY11" fmla="*/ 787000 h 7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809" h="787000">
                  <a:moveTo>
                    <a:pt x="1" y="787000"/>
                  </a:moveTo>
                  <a:lnTo>
                    <a:pt x="0" y="0"/>
                  </a:lnTo>
                  <a:lnTo>
                    <a:pt x="7391" y="0"/>
                  </a:lnTo>
                  <a:lnTo>
                    <a:pt x="7391" y="27851"/>
                  </a:lnTo>
                  <a:lnTo>
                    <a:pt x="1021809" y="27851"/>
                  </a:lnTo>
                  <a:lnTo>
                    <a:pt x="569759" y="389296"/>
                  </a:lnTo>
                  <a:lnTo>
                    <a:pt x="1" y="198748"/>
                  </a:lnTo>
                  <a:lnTo>
                    <a:pt x="1" y="551594"/>
                  </a:lnTo>
                  <a:lnTo>
                    <a:pt x="329840" y="550248"/>
                  </a:lnTo>
                  <a:lnTo>
                    <a:pt x="329336" y="552127"/>
                  </a:lnTo>
                  <a:lnTo>
                    <a:pt x="1" y="552127"/>
                  </a:lnTo>
                  <a:lnTo>
                    <a:pt x="1" y="787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ECDBDA9-0329-A75D-F0D9-992107026241}"/>
                </a:ext>
              </a:extLst>
            </p:cNvPr>
            <p:cNvSpPr/>
            <p:nvPr/>
          </p:nvSpPr>
          <p:spPr>
            <a:xfrm rot="10800000">
              <a:off x="8839134" y="2023254"/>
              <a:ext cx="957876" cy="270117"/>
            </a:xfrm>
            <a:custGeom>
              <a:avLst/>
              <a:gdLst>
                <a:gd name="connsiteX0" fmla="*/ 957876 w 957876"/>
                <a:gd name="connsiteY0" fmla="*/ 270117 h 270117"/>
                <a:gd name="connsiteX1" fmla="*/ 0 w 957876"/>
                <a:gd name="connsiteY1" fmla="*/ 270117 h 270117"/>
                <a:gd name="connsiteX2" fmla="*/ 0 w 957876"/>
                <a:gd name="connsiteY2" fmla="*/ 0 h 270117"/>
                <a:gd name="connsiteX3" fmla="*/ 957876 w 957876"/>
                <a:gd name="connsiteY3" fmla="*/ 270117 h 27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876" h="270117">
                  <a:moveTo>
                    <a:pt x="957876" y="270117"/>
                  </a:moveTo>
                  <a:lnTo>
                    <a:pt x="0" y="270117"/>
                  </a:lnTo>
                  <a:lnTo>
                    <a:pt x="0" y="0"/>
                  </a:lnTo>
                  <a:lnTo>
                    <a:pt x="957876" y="2701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2" name="Right Triangle 101">
              <a:extLst>
                <a:ext uri="{FF2B5EF4-FFF2-40B4-BE49-F238E27FC236}">
                  <a16:creationId xmlns:a16="http://schemas.microsoft.com/office/drawing/2014/main" id="{075C59BF-7804-BE2F-22F6-C25FEDA2D528}"/>
                </a:ext>
              </a:extLst>
            </p:cNvPr>
            <p:cNvSpPr/>
            <p:nvPr/>
          </p:nvSpPr>
          <p:spPr>
            <a:xfrm rot="10800000" flipH="1">
              <a:off x="9797010" y="2000293"/>
              <a:ext cx="1056640" cy="29796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F28DFBF-2B5E-8B56-E5D8-11E791285F3C}"/>
                </a:ext>
              </a:extLst>
            </p:cNvPr>
            <p:cNvSpPr/>
            <p:nvPr/>
          </p:nvSpPr>
          <p:spPr>
            <a:xfrm rot="10800000" flipH="1">
              <a:off x="9804399" y="1467184"/>
              <a:ext cx="1049251" cy="533105"/>
            </a:xfrm>
            <a:custGeom>
              <a:avLst/>
              <a:gdLst>
                <a:gd name="connsiteX0" fmla="*/ 1 w 1056640"/>
                <a:gd name="connsiteY0" fmla="*/ 693520 h 693520"/>
                <a:gd name="connsiteX1" fmla="*/ 1 w 1056640"/>
                <a:gd name="connsiteY1" fmla="*/ 249886 h 693520"/>
                <a:gd name="connsiteX2" fmla="*/ 569759 w 1056640"/>
                <a:gd name="connsiteY2" fmla="*/ 489462 h 693520"/>
                <a:gd name="connsiteX3" fmla="*/ 1056640 w 1056640"/>
                <a:gd name="connsiteY3" fmla="*/ 0 h 693520"/>
                <a:gd name="connsiteX4" fmla="*/ 0 w 1056640"/>
                <a:gd name="connsiteY4" fmla="*/ 0 h 693520"/>
                <a:gd name="connsiteX5" fmla="*/ 0 w 1056640"/>
                <a:gd name="connsiteY5" fmla="*/ 693520 h 693520"/>
                <a:gd name="connsiteX6" fmla="*/ 1 w 1056640"/>
                <a:gd name="connsiteY6" fmla="*/ 693520 h 69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640" h="693520">
                  <a:moveTo>
                    <a:pt x="1" y="693520"/>
                  </a:moveTo>
                  <a:lnTo>
                    <a:pt x="1" y="249886"/>
                  </a:lnTo>
                  <a:lnTo>
                    <a:pt x="569759" y="489462"/>
                  </a:lnTo>
                  <a:lnTo>
                    <a:pt x="1056640" y="0"/>
                  </a:lnTo>
                  <a:lnTo>
                    <a:pt x="0" y="0"/>
                  </a:lnTo>
                  <a:lnTo>
                    <a:pt x="0" y="693520"/>
                  </a:lnTo>
                  <a:lnTo>
                    <a:pt x="1" y="6935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1E0DA86-3CFA-B5AC-DA92-9A2C15FA736F}"/>
                </a:ext>
              </a:extLst>
            </p:cNvPr>
            <p:cNvSpPr/>
            <p:nvPr/>
          </p:nvSpPr>
          <p:spPr>
            <a:xfrm>
              <a:off x="9332882" y="1368091"/>
              <a:ext cx="914400" cy="5331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AA29294-E5C8-9853-529B-15A8D2F48D4D}"/>
                </a:ext>
              </a:extLst>
            </p:cNvPr>
            <p:cNvSpPr/>
            <p:nvPr/>
          </p:nvSpPr>
          <p:spPr>
            <a:xfrm rot="10800000">
              <a:off x="9104881" y="1536449"/>
              <a:ext cx="699519" cy="444303"/>
            </a:xfrm>
            <a:custGeom>
              <a:avLst/>
              <a:gdLst>
                <a:gd name="connsiteX0" fmla="*/ 366110 w 569758"/>
                <a:gd name="connsiteY0" fmla="*/ 444303 h 444303"/>
                <a:gd name="connsiteX1" fmla="*/ 329335 w 569758"/>
                <a:gd name="connsiteY1" fmla="*/ 444303 h 444303"/>
                <a:gd name="connsiteX2" fmla="*/ 329839 w 569758"/>
                <a:gd name="connsiteY2" fmla="*/ 441941 h 444303"/>
                <a:gd name="connsiteX3" fmla="*/ 0 w 569758"/>
                <a:gd name="connsiteY3" fmla="*/ 443633 h 444303"/>
                <a:gd name="connsiteX4" fmla="*/ 0 w 569758"/>
                <a:gd name="connsiteY4" fmla="*/ 0 h 444303"/>
                <a:gd name="connsiteX5" fmla="*/ 569758 w 569758"/>
                <a:gd name="connsiteY5" fmla="*/ 239576 h 444303"/>
                <a:gd name="connsiteX6" fmla="*/ 366110 w 569758"/>
                <a:gd name="connsiteY6" fmla="*/ 444303 h 4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758" h="444303">
                  <a:moveTo>
                    <a:pt x="366110" y="444303"/>
                  </a:moveTo>
                  <a:lnTo>
                    <a:pt x="329335" y="444303"/>
                  </a:lnTo>
                  <a:lnTo>
                    <a:pt x="329839" y="441941"/>
                  </a:lnTo>
                  <a:lnTo>
                    <a:pt x="0" y="443633"/>
                  </a:lnTo>
                  <a:lnTo>
                    <a:pt x="0" y="0"/>
                  </a:lnTo>
                  <a:lnTo>
                    <a:pt x="569758" y="239576"/>
                  </a:lnTo>
                  <a:lnTo>
                    <a:pt x="366110" y="444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304FEF-58E3-4D2E-BDFE-D05984199F39}"/>
                </a:ext>
              </a:extLst>
            </p:cNvPr>
            <p:cNvSpPr/>
            <p:nvPr/>
          </p:nvSpPr>
          <p:spPr>
            <a:xfrm rot="10800000" flipH="1">
              <a:off x="9804398" y="1536447"/>
              <a:ext cx="699519" cy="444303"/>
            </a:xfrm>
            <a:custGeom>
              <a:avLst/>
              <a:gdLst>
                <a:gd name="connsiteX0" fmla="*/ 130423 w 569758"/>
                <a:gd name="connsiteY0" fmla="*/ 444303 h 444303"/>
                <a:gd name="connsiteX1" fmla="*/ 366110 w 569758"/>
                <a:gd name="connsiteY1" fmla="*/ 444303 h 444303"/>
                <a:gd name="connsiteX2" fmla="*/ 569758 w 569758"/>
                <a:gd name="connsiteY2" fmla="*/ 239576 h 444303"/>
                <a:gd name="connsiteX3" fmla="*/ 0 w 569758"/>
                <a:gd name="connsiteY3" fmla="*/ 0 h 444303"/>
                <a:gd name="connsiteX4" fmla="*/ 0 w 569758"/>
                <a:gd name="connsiteY4" fmla="*/ 443634 h 444303"/>
                <a:gd name="connsiteX5" fmla="*/ 130423 w 569758"/>
                <a:gd name="connsiteY5" fmla="*/ 444303 h 4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58" h="444303">
                  <a:moveTo>
                    <a:pt x="130423" y="444303"/>
                  </a:moveTo>
                  <a:lnTo>
                    <a:pt x="366110" y="444303"/>
                  </a:lnTo>
                  <a:lnTo>
                    <a:pt x="569758" y="239576"/>
                  </a:lnTo>
                  <a:lnTo>
                    <a:pt x="0" y="0"/>
                  </a:lnTo>
                  <a:lnTo>
                    <a:pt x="0" y="443634"/>
                  </a:lnTo>
                  <a:lnTo>
                    <a:pt x="130423" y="444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D1536FD-9294-9DEA-0BD4-F25AAA1B1737}"/>
                </a:ext>
              </a:extLst>
            </p:cNvPr>
            <p:cNvCxnSpPr>
              <a:cxnSpLocks/>
              <a:stCxn id="106" idx="1"/>
              <a:endCxn id="102" idx="4"/>
            </p:cNvCxnSpPr>
            <p:nvPr/>
          </p:nvCxnSpPr>
          <p:spPr>
            <a:xfrm>
              <a:off x="10253889" y="1536447"/>
              <a:ext cx="599761" cy="4638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EDA8D99-444A-5640-4959-6FD8F38B985E}"/>
                </a:ext>
              </a:extLst>
            </p:cNvPr>
            <p:cNvCxnSpPr>
              <a:cxnSpLocks/>
              <a:endCxn id="102" idx="0"/>
            </p:cNvCxnSpPr>
            <p:nvPr/>
          </p:nvCxnSpPr>
          <p:spPr>
            <a:xfrm flipH="1">
              <a:off x="9797010" y="1536448"/>
              <a:ext cx="22373" cy="7618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E87A14F-0455-84A5-AEFE-E56A7A0FD845}"/>
                </a:ext>
              </a:extLst>
            </p:cNvPr>
            <p:cNvCxnSpPr>
              <a:cxnSpLocks/>
              <a:endCxn id="100" idx="4"/>
            </p:cNvCxnSpPr>
            <p:nvPr/>
          </p:nvCxnSpPr>
          <p:spPr>
            <a:xfrm flipH="1">
              <a:off x="8782590" y="1527650"/>
              <a:ext cx="574440" cy="47264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E9F39E8-3D19-0C81-7404-63011EA394FF}"/>
                </a:ext>
              </a:extLst>
            </p:cNvPr>
            <p:cNvCxnSpPr>
              <a:cxnSpLocks/>
              <a:stCxn id="106" idx="1"/>
              <a:endCxn id="105" idx="0"/>
            </p:cNvCxnSpPr>
            <p:nvPr/>
          </p:nvCxnSpPr>
          <p:spPr>
            <a:xfrm flipH="1">
              <a:off x="9354909" y="1536447"/>
              <a:ext cx="898980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85A19F3-895C-7DA4-7522-C65F553AE0E3}"/>
                </a:ext>
              </a:extLst>
            </p:cNvPr>
            <p:cNvCxnSpPr>
              <a:cxnSpLocks/>
              <a:stCxn id="99" idx="0"/>
              <a:endCxn id="102" idx="0"/>
            </p:cNvCxnSpPr>
            <p:nvPr/>
          </p:nvCxnSpPr>
          <p:spPr>
            <a:xfrm>
              <a:off x="8782592" y="2000293"/>
              <a:ext cx="1014418" cy="2979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1BFAF18-B9DC-D5F0-FDF5-FE6BCF8D8218}"/>
                </a:ext>
              </a:extLst>
            </p:cNvPr>
            <p:cNvCxnSpPr>
              <a:cxnSpLocks/>
              <a:endCxn id="103" idx="3"/>
            </p:cNvCxnSpPr>
            <p:nvPr/>
          </p:nvCxnSpPr>
          <p:spPr>
            <a:xfrm flipV="1">
              <a:off x="9790082" y="2000289"/>
              <a:ext cx="1063568" cy="304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459677CA-8309-F2AE-E8F4-A57F66E5B909}"/>
              </a:ext>
            </a:extLst>
          </p:cNvPr>
          <p:cNvGrpSpPr/>
          <p:nvPr/>
        </p:nvGrpSpPr>
        <p:grpSpPr>
          <a:xfrm>
            <a:off x="7578107" y="22421485"/>
            <a:ext cx="1139761" cy="881987"/>
            <a:chOff x="700482" y="8739149"/>
            <a:chExt cx="2713720" cy="1983319"/>
          </a:xfrm>
        </p:grpSpPr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251B16FF-E5FE-97F2-D704-A88B8986E4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016114"/>
              <a:ext cx="304985" cy="7926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D0C17DF7-51A1-B0B1-57F2-D72E8C449EF9}"/>
                </a:ext>
              </a:extLst>
            </p:cNvPr>
            <p:cNvCxnSpPr>
              <a:cxnSpLocks/>
            </p:cNvCxnSpPr>
            <p:nvPr/>
          </p:nvCxnSpPr>
          <p:spPr>
            <a:xfrm>
              <a:off x="2366806" y="9548438"/>
              <a:ext cx="241222" cy="7749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601EE68C-F7F6-8C46-93F0-7B34110E969D}"/>
                </a:ext>
              </a:extLst>
            </p:cNvPr>
            <p:cNvCxnSpPr>
              <a:cxnSpLocks/>
            </p:cNvCxnSpPr>
            <p:nvPr/>
          </p:nvCxnSpPr>
          <p:spPr>
            <a:xfrm>
              <a:off x="2848032" y="9040445"/>
              <a:ext cx="237980" cy="768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1F554C67-8E2B-52D0-CB57-746C9B1A0B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843" y="9533150"/>
              <a:ext cx="367891" cy="8334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51A1C220-BA1A-D9AC-60A4-202F56CD46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808777"/>
              <a:ext cx="16238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91ED2AFF-66FB-EF89-621B-D2EFFEE4E8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16" y="9756208"/>
              <a:ext cx="506521" cy="5629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53" name="Picture 1052">
              <a:extLst>
                <a:ext uri="{FF2B5EF4-FFF2-40B4-BE49-F238E27FC236}">
                  <a16:creationId xmlns:a16="http://schemas.microsoft.com/office/drawing/2014/main" id="{A6ACEC9A-58A7-2349-9D8E-186B71904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00482" y="8739149"/>
              <a:ext cx="2713720" cy="1983319"/>
            </a:xfrm>
            <a:prstGeom prst="rect">
              <a:avLst/>
            </a:prstGeom>
          </p:spPr>
        </p:pic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CC7B6C73-58B9-389C-070A-DDEDD5C9D67D}"/>
              </a:ext>
            </a:extLst>
          </p:cNvPr>
          <p:cNvGrpSpPr/>
          <p:nvPr/>
        </p:nvGrpSpPr>
        <p:grpSpPr>
          <a:xfrm>
            <a:off x="10718980" y="22660497"/>
            <a:ext cx="1139761" cy="881987"/>
            <a:chOff x="700482" y="8739149"/>
            <a:chExt cx="2713720" cy="1983319"/>
          </a:xfrm>
        </p:grpSpPr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485B3DBA-AE0F-3011-0B66-80232C8842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016114"/>
              <a:ext cx="304985" cy="7926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0211140F-F2BD-BBED-2127-AB25A307B51A}"/>
                </a:ext>
              </a:extLst>
            </p:cNvPr>
            <p:cNvCxnSpPr>
              <a:cxnSpLocks/>
            </p:cNvCxnSpPr>
            <p:nvPr/>
          </p:nvCxnSpPr>
          <p:spPr>
            <a:xfrm>
              <a:off x="2366806" y="9548438"/>
              <a:ext cx="241222" cy="7749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6AD20F69-5B6F-2673-CDC0-A5489BACDDAB}"/>
                </a:ext>
              </a:extLst>
            </p:cNvPr>
            <p:cNvCxnSpPr>
              <a:cxnSpLocks/>
            </p:cNvCxnSpPr>
            <p:nvPr/>
          </p:nvCxnSpPr>
          <p:spPr>
            <a:xfrm>
              <a:off x="2848032" y="9040445"/>
              <a:ext cx="237980" cy="768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EE9D5ECD-C09D-13E1-AAC1-71E785B9A4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843" y="9533150"/>
              <a:ext cx="367891" cy="8334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5FA44B67-3217-CF8B-4734-AC377C51DC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808777"/>
              <a:ext cx="16238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5F0E35C9-9345-36C4-0DC0-EFEE27D6BE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16" y="9756208"/>
              <a:ext cx="506521" cy="5629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69" name="Picture 1068">
              <a:extLst>
                <a:ext uri="{FF2B5EF4-FFF2-40B4-BE49-F238E27FC236}">
                  <a16:creationId xmlns:a16="http://schemas.microsoft.com/office/drawing/2014/main" id="{2B7D7697-7DCC-4882-E816-55A071CE3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00482" y="8739149"/>
              <a:ext cx="2713720" cy="1983319"/>
            </a:xfrm>
            <a:prstGeom prst="rect">
              <a:avLst/>
            </a:prstGeom>
          </p:spPr>
        </p:pic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2AD074AB-1F2D-A64B-3AA0-4AA56BCEF73E}"/>
              </a:ext>
            </a:extLst>
          </p:cNvPr>
          <p:cNvGrpSpPr/>
          <p:nvPr/>
        </p:nvGrpSpPr>
        <p:grpSpPr>
          <a:xfrm>
            <a:off x="25560892" y="19443663"/>
            <a:ext cx="647546" cy="453526"/>
            <a:chOff x="8771584" y="1241144"/>
            <a:chExt cx="2082066" cy="1063267"/>
          </a:xfrm>
        </p:grpSpPr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F563D251-6554-B0DD-F9EA-8EE7E46EA8A4}"/>
                </a:ext>
              </a:extLst>
            </p:cNvPr>
            <p:cNvSpPr/>
            <p:nvPr/>
          </p:nvSpPr>
          <p:spPr>
            <a:xfrm rot="10800000">
              <a:off x="8771584" y="2000293"/>
              <a:ext cx="1025426" cy="27851"/>
            </a:xfrm>
            <a:custGeom>
              <a:avLst/>
              <a:gdLst>
                <a:gd name="connsiteX0" fmla="*/ 1014418 w 1025426"/>
                <a:gd name="connsiteY0" fmla="*/ 27851 h 27851"/>
                <a:gd name="connsiteX1" fmla="*/ 0 w 1025426"/>
                <a:gd name="connsiteY1" fmla="*/ 27851 h 27851"/>
                <a:gd name="connsiteX2" fmla="*/ 0 w 1025426"/>
                <a:gd name="connsiteY2" fmla="*/ 0 h 27851"/>
                <a:gd name="connsiteX3" fmla="*/ 957876 w 1025426"/>
                <a:gd name="connsiteY3" fmla="*/ 0 h 27851"/>
                <a:gd name="connsiteX4" fmla="*/ 1025426 w 1025426"/>
                <a:gd name="connsiteY4" fmla="*/ 19049 h 27851"/>
                <a:gd name="connsiteX5" fmla="*/ 1014418 w 1025426"/>
                <a:gd name="connsiteY5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5426" h="27851">
                  <a:moveTo>
                    <a:pt x="1014418" y="27851"/>
                  </a:moveTo>
                  <a:lnTo>
                    <a:pt x="0" y="27851"/>
                  </a:lnTo>
                  <a:lnTo>
                    <a:pt x="0" y="0"/>
                  </a:lnTo>
                  <a:lnTo>
                    <a:pt x="957876" y="0"/>
                  </a:lnTo>
                  <a:lnTo>
                    <a:pt x="1025426" y="19049"/>
                  </a:lnTo>
                  <a:lnTo>
                    <a:pt x="1014418" y="2785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8AD22BF8-5838-7873-A865-5F6C651C3A50}"/>
                </a:ext>
              </a:extLst>
            </p:cNvPr>
            <p:cNvSpPr/>
            <p:nvPr/>
          </p:nvSpPr>
          <p:spPr>
            <a:xfrm rot="10800000">
              <a:off x="8782591" y="1241144"/>
              <a:ext cx="1021809" cy="787000"/>
            </a:xfrm>
            <a:custGeom>
              <a:avLst/>
              <a:gdLst>
                <a:gd name="connsiteX0" fmla="*/ 1 w 1021809"/>
                <a:gd name="connsiteY0" fmla="*/ 787000 h 787000"/>
                <a:gd name="connsiteX1" fmla="*/ 0 w 1021809"/>
                <a:gd name="connsiteY1" fmla="*/ 0 h 787000"/>
                <a:gd name="connsiteX2" fmla="*/ 7391 w 1021809"/>
                <a:gd name="connsiteY2" fmla="*/ 0 h 787000"/>
                <a:gd name="connsiteX3" fmla="*/ 7391 w 1021809"/>
                <a:gd name="connsiteY3" fmla="*/ 27851 h 787000"/>
                <a:gd name="connsiteX4" fmla="*/ 1021809 w 1021809"/>
                <a:gd name="connsiteY4" fmla="*/ 27851 h 787000"/>
                <a:gd name="connsiteX5" fmla="*/ 569759 w 1021809"/>
                <a:gd name="connsiteY5" fmla="*/ 389296 h 787000"/>
                <a:gd name="connsiteX6" fmla="*/ 1 w 1021809"/>
                <a:gd name="connsiteY6" fmla="*/ 198748 h 787000"/>
                <a:gd name="connsiteX7" fmla="*/ 1 w 1021809"/>
                <a:gd name="connsiteY7" fmla="*/ 551594 h 787000"/>
                <a:gd name="connsiteX8" fmla="*/ 329840 w 1021809"/>
                <a:gd name="connsiteY8" fmla="*/ 550248 h 787000"/>
                <a:gd name="connsiteX9" fmla="*/ 329336 w 1021809"/>
                <a:gd name="connsiteY9" fmla="*/ 552127 h 787000"/>
                <a:gd name="connsiteX10" fmla="*/ 1 w 1021809"/>
                <a:gd name="connsiteY10" fmla="*/ 552127 h 787000"/>
                <a:gd name="connsiteX11" fmla="*/ 1 w 1021809"/>
                <a:gd name="connsiteY11" fmla="*/ 787000 h 7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809" h="787000">
                  <a:moveTo>
                    <a:pt x="1" y="787000"/>
                  </a:moveTo>
                  <a:lnTo>
                    <a:pt x="0" y="0"/>
                  </a:lnTo>
                  <a:lnTo>
                    <a:pt x="7391" y="0"/>
                  </a:lnTo>
                  <a:lnTo>
                    <a:pt x="7391" y="27851"/>
                  </a:lnTo>
                  <a:lnTo>
                    <a:pt x="1021809" y="27851"/>
                  </a:lnTo>
                  <a:lnTo>
                    <a:pt x="569759" y="389296"/>
                  </a:lnTo>
                  <a:lnTo>
                    <a:pt x="1" y="198748"/>
                  </a:lnTo>
                  <a:lnTo>
                    <a:pt x="1" y="551594"/>
                  </a:lnTo>
                  <a:lnTo>
                    <a:pt x="329840" y="550248"/>
                  </a:lnTo>
                  <a:lnTo>
                    <a:pt x="329336" y="552127"/>
                  </a:lnTo>
                  <a:lnTo>
                    <a:pt x="1" y="552127"/>
                  </a:lnTo>
                  <a:lnTo>
                    <a:pt x="1" y="787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2232C33D-0982-A2DF-6B04-AA7D08CD3BEA}"/>
                </a:ext>
              </a:extLst>
            </p:cNvPr>
            <p:cNvSpPr/>
            <p:nvPr/>
          </p:nvSpPr>
          <p:spPr>
            <a:xfrm rot="10800000">
              <a:off x="8839134" y="2023254"/>
              <a:ext cx="957876" cy="270117"/>
            </a:xfrm>
            <a:custGeom>
              <a:avLst/>
              <a:gdLst>
                <a:gd name="connsiteX0" fmla="*/ 957876 w 957876"/>
                <a:gd name="connsiteY0" fmla="*/ 270117 h 270117"/>
                <a:gd name="connsiteX1" fmla="*/ 0 w 957876"/>
                <a:gd name="connsiteY1" fmla="*/ 270117 h 270117"/>
                <a:gd name="connsiteX2" fmla="*/ 0 w 957876"/>
                <a:gd name="connsiteY2" fmla="*/ 0 h 270117"/>
                <a:gd name="connsiteX3" fmla="*/ 957876 w 957876"/>
                <a:gd name="connsiteY3" fmla="*/ 270117 h 27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876" h="270117">
                  <a:moveTo>
                    <a:pt x="957876" y="270117"/>
                  </a:moveTo>
                  <a:lnTo>
                    <a:pt x="0" y="270117"/>
                  </a:lnTo>
                  <a:lnTo>
                    <a:pt x="0" y="0"/>
                  </a:lnTo>
                  <a:lnTo>
                    <a:pt x="957876" y="2701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74" name="Right Triangle 1073">
              <a:extLst>
                <a:ext uri="{FF2B5EF4-FFF2-40B4-BE49-F238E27FC236}">
                  <a16:creationId xmlns:a16="http://schemas.microsoft.com/office/drawing/2014/main" id="{1BAB6575-6FAC-050F-AB7A-E81A7046013F}"/>
                </a:ext>
              </a:extLst>
            </p:cNvPr>
            <p:cNvSpPr/>
            <p:nvPr/>
          </p:nvSpPr>
          <p:spPr>
            <a:xfrm rot="10800000" flipH="1">
              <a:off x="9797010" y="2000293"/>
              <a:ext cx="1056640" cy="29796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D035B794-819A-6D06-182D-95D7CBC7BED3}"/>
                </a:ext>
              </a:extLst>
            </p:cNvPr>
            <p:cNvSpPr/>
            <p:nvPr/>
          </p:nvSpPr>
          <p:spPr>
            <a:xfrm rot="10800000" flipH="1">
              <a:off x="9804399" y="1467184"/>
              <a:ext cx="1049251" cy="533105"/>
            </a:xfrm>
            <a:custGeom>
              <a:avLst/>
              <a:gdLst>
                <a:gd name="connsiteX0" fmla="*/ 1 w 1056640"/>
                <a:gd name="connsiteY0" fmla="*/ 693520 h 693520"/>
                <a:gd name="connsiteX1" fmla="*/ 1 w 1056640"/>
                <a:gd name="connsiteY1" fmla="*/ 249886 h 693520"/>
                <a:gd name="connsiteX2" fmla="*/ 569759 w 1056640"/>
                <a:gd name="connsiteY2" fmla="*/ 489462 h 693520"/>
                <a:gd name="connsiteX3" fmla="*/ 1056640 w 1056640"/>
                <a:gd name="connsiteY3" fmla="*/ 0 h 693520"/>
                <a:gd name="connsiteX4" fmla="*/ 0 w 1056640"/>
                <a:gd name="connsiteY4" fmla="*/ 0 h 693520"/>
                <a:gd name="connsiteX5" fmla="*/ 0 w 1056640"/>
                <a:gd name="connsiteY5" fmla="*/ 693520 h 693520"/>
                <a:gd name="connsiteX6" fmla="*/ 1 w 1056640"/>
                <a:gd name="connsiteY6" fmla="*/ 693520 h 69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640" h="693520">
                  <a:moveTo>
                    <a:pt x="1" y="693520"/>
                  </a:moveTo>
                  <a:lnTo>
                    <a:pt x="1" y="249886"/>
                  </a:lnTo>
                  <a:lnTo>
                    <a:pt x="569759" y="489462"/>
                  </a:lnTo>
                  <a:lnTo>
                    <a:pt x="1056640" y="0"/>
                  </a:lnTo>
                  <a:lnTo>
                    <a:pt x="0" y="0"/>
                  </a:lnTo>
                  <a:lnTo>
                    <a:pt x="0" y="693520"/>
                  </a:lnTo>
                  <a:lnTo>
                    <a:pt x="1" y="6935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4BF74232-B5D4-7017-EB77-3B99B80ED8A7}"/>
                </a:ext>
              </a:extLst>
            </p:cNvPr>
            <p:cNvSpPr/>
            <p:nvPr/>
          </p:nvSpPr>
          <p:spPr>
            <a:xfrm>
              <a:off x="9332882" y="1368091"/>
              <a:ext cx="914400" cy="5331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164A8544-D34D-4A62-41ED-CC4EB86769D4}"/>
                </a:ext>
              </a:extLst>
            </p:cNvPr>
            <p:cNvSpPr/>
            <p:nvPr/>
          </p:nvSpPr>
          <p:spPr>
            <a:xfrm rot="10800000">
              <a:off x="9104881" y="1536449"/>
              <a:ext cx="699519" cy="444303"/>
            </a:xfrm>
            <a:custGeom>
              <a:avLst/>
              <a:gdLst>
                <a:gd name="connsiteX0" fmla="*/ 366110 w 569758"/>
                <a:gd name="connsiteY0" fmla="*/ 444303 h 444303"/>
                <a:gd name="connsiteX1" fmla="*/ 329335 w 569758"/>
                <a:gd name="connsiteY1" fmla="*/ 444303 h 444303"/>
                <a:gd name="connsiteX2" fmla="*/ 329839 w 569758"/>
                <a:gd name="connsiteY2" fmla="*/ 441941 h 444303"/>
                <a:gd name="connsiteX3" fmla="*/ 0 w 569758"/>
                <a:gd name="connsiteY3" fmla="*/ 443633 h 444303"/>
                <a:gd name="connsiteX4" fmla="*/ 0 w 569758"/>
                <a:gd name="connsiteY4" fmla="*/ 0 h 444303"/>
                <a:gd name="connsiteX5" fmla="*/ 569758 w 569758"/>
                <a:gd name="connsiteY5" fmla="*/ 239576 h 444303"/>
                <a:gd name="connsiteX6" fmla="*/ 366110 w 569758"/>
                <a:gd name="connsiteY6" fmla="*/ 444303 h 4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758" h="444303">
                  <a:moveTo>
                    <a:pt x="366110" y="444303"/>
                  </a:moveTo>
                  <a:lnTo>
                    <a:pt x="329335" y="444303"/>
                  </a:lnTo>
                  <a:lnTo>
                    <a:pt x="329839" y="441941"/>
                  </a:lnTo>
                  <a:lnTo>
                    <a:pt x="0" y="443633"/>
                  </a:lnTo>
                  <a:lnTo>
                    <a:pt x="0" y="0"/>
                  </a:lnTo>
                  <a:lnTo>
                    <a:pt x="569758" y="239576"/>
                  </a:lnTo>
                  <a:lnTo>
                    <a:pt x="366110" y="444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039B9AFA-82DB-91CA-1FB4-BB0907DD9010}"/>
                </a:ext>
              </a:extLst>
            </p:cNvPr>
            <p:cNvSpPr/>
            <p:nvPr/>
          </p:nvSpPr>
          <p:spPr>
            <a:xfrm rot="10800000" flipH="1">
              <a:off x="9804398" y="1536447"/>
              <a:ext cx="699519" cy="444303"/>
            </a:xfrm>
            <a:custGeom>
              <a:avLst/>
              <a:gdLst>
                <a:gd name="connsiteX0" fmla="*/ 130423 w 569758"/>
                <a:gd name="connsiteY0" fmla="*/ 444303 h 444303"/>
                <a:gd name="connsiteX1" fmla="*/ 366110 w 569758"/>
                <a:gd name="connsiteY1" fmla="*/ 444303 h 444303"/>
                <a:gd name="connsiteX2" fmla="*/ 569758 w 569758"/>
                <a:gd name="connsiteY2" fmla="*/ 239576 h 444303"/>
                <a:gd name="connsiteX3" fmla="*/ 0 w 569758"/>
                <a:gd name="connsiteY3" fmla="*/ 0 h 444303"/>
                <a:gd name="connsiteX4" fmla="*/ 0 w 569758"/>
                <a:gd name="connsiteY4" fmla="*/ 443634 h 444303"/>
                <a:gd name="connsiteX5" fmla="*/ 130423 w 569758"/>
                <a:gd name="connsiteY5" fmla="*/ 444303 h 4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58" h="444303">
                  <a:moveTo>
                    <a:pt x="130423" y="444303"/>
                  </a:moveTo>
                  <a:lnTo>
                    <a:pt x="366110" y="444303"/>
                  </a:lnTo>
                  <a:lnTo>
                    <a:pt x="569758" y="239576"/>
                  </a:lnTo>
                  <a:lnTo>
                    <a:pt x="0" y="0"/>
                  </a:lnTo>
                  <a:lnTo>
                    <a:pt x="0" y="443634"/>
                  </a:lnTo>
                  <a:lnTo>
                    <a:pt x="130423" y="444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794F536E-9D86-82BE-C305-1F33807714E5}"/>
                </a:ext>
              </a:extLst>
            </p:cNvPr>
            <p:cNvCxnSpPr>
              <a:cxnSpLocks/>
              <a:stCxn id="1078" idx="1"/>
              <a:endCxn id="1074" idx="4"/>
            </p:cNvCxnSpPr>
            <p:nvPr/>
          </p:nvCxnSpPr>
          <p:spPr>
            <a:xfrm>
              <a:off x="10253889" y="1536447"/>
              <a:ext cx="599761" cy="4638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0" name="Straight Connector 1079">
              <a:extLst>
                <a:ext uri="{FF2B5EF4-FFF2-40B4-BE49-F238E27FC236}">
                  <a16:creationId xmlns:a16="http://schemas.microsoft.com/office/drawing/2014/main" id="{23F24F73-1DD6-FA85-3E8E-04E1456CDCFE}"/>
                </a:ext>
              </a:extLst>
            </p:cNvPr>
            <p:cNvCxnSpPr>
              <a:cxnSpLocks/>
              <a:endCxn id="1074" idx="0"/>
            </p:cNvCxnSpPr>
            <p:nvPr/>
          </p:nvCxnSpPr>
          <p:spPr>
            <a:xfrm flipH="1">
              <a:off x="9797010" y="1536448"/>
              <a:ext cx="22373" cy="7618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BD1D3F72-A469-9772-0816-65B21D2C99F4}"/>
                </a:ext>
              </a:extLst>
            </p:cNvPr>
            <p:cNvCxnSpPr>
              <a:cxnSpLocks/>
              <a:endCxn id="1072" idx="4"/>
            </p:cNvCxnSpPr>
            <p:nvPr/>
          </p:nvCxnSpPr>
          <p:spPr>
            <a:xfrm flipH="1">
              <a:off x="8782590" y="1527650"/>
              <a:ext cx="574440" cy="47264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29B257D6-51D1-62FF-AF6A-09D3C3580438}"/>
                </a:ext>
              </a:extLst>
            </p:cNvPr>
            <p:cNvCxnSpPr>
              <a:cxnSpLocks/>
              <a:stCxn id="1078" idx="1"/>
              <a:endCxn id="1077" idx="0"/>
            </p:cNvCxnSpPr>
            <p:nvPr/>
          </p:nvCxnSpPr>
          <p:spPr>
            <a:xfrm flipH="1">
              <a:off x="9354909" y="1536447"/>
              <a:ext cx="898980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AB11B005-6C58-A7B5-C8F2-2974C1B6B492}"/>
                </a:ext>
              </a:extLst>
            </p:cNvPr>
            <p:cNvCxnSpPr>
              <a:cxnSpLocks/>
              <a:stCxn id="1071" idx="0"/>
              <a:endCxn id="1074" idx="0"/>
            </p:cNvCxnSpPr>
            <p:nvPr/>
          </p:nvCxnSpPr>
          <p:spPr>
            <a:xfrm>
              <a:off x="8782592" y="2000293"/>
              <a:ext cx="1014418" cy="2979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C882B947-CAE4-1BDB-F672-A259E007C3F9}"/>
                </a:ext>
              </a:extLst>
            </p:cNvPr>
            <p:cNvCxnSpPr>
              <a:cxnSpLocks/>
              <a:endCxn id="1075" idx="3"/>
            </p:cNvCxnSpPr>
            <p:nvPr/>
          </p:nvCxnSpPr>
          <p:spPr>
            <a:xfrm flipV="1">
              <a:off x="9790082" y="2000289"/>
              <a:ext cx="1063568" cy="304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A0E2B970-5A16-B824-B1C6-CBE71C4D2D7C}"/>
              </a:ext>
            </a:extLst>
          </p:cNvPr>
          <p:cNvGrpSpPr/>
          <p:nvPr/>
        </p:nvGrpSpPr>
        <p:grpSpPr>
          <a:xfrm>
            <a:off x="4521496" y="22484979"/>
            <a:ext cx="541892" cy="243704"/>
            <a:chOff x="22541023" y="12070780"/>
            <a:chExt cx="845289" cy="372800"/>
          </a:xfrm>
        </p:grpSpPr>
        <p:sp>
          <p:nvSpPr>
            <p:cNvPr id="1086" name="Cube 1085">
              <a:extLst>
                <a:ext uri="{FF2B5EF4-FFF2-40B4-BE49-F238E27FC236}">
                  <a16:creationId xmlns:a16="http://schemas.microsoft.com/office/drawing/2014/main" id="{D9F45DBF-A867-B33B-DDF5-D28B676A0335}"/>
                </a:ext>
              </a:extLst>
            </p:cNvPr>
            <p:cNvSpPr/>
            <p:nvPr/>
          </p:nvSpPr>
          <p:spPr>
            <a:xfrm>
              <a:off x="22640753" y="12070780"/>
              <a:ext cx="644549" cy="221458"/>
            </a:xfrm>
            <a:prstGeom prst="cube">
              <a:avLst>
                <a:gd name="adj" fmla="val 78471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40" dirty="0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5A7A3968-33A5-8770-E63E-7D090D56EF7C}"/>
                </a:ext>
              </a:extLst>
            </p:cNvPr>
            <p:cNvSpPr/>
            <p:nvPr/>
          </p:nvSpPr>
          <p:spPr>
            <a:xfrm>
              <a:off x="22546340" y="12240369"/>
              <a:ext cx="637953" cy="196703"/>
            </a:xfrm>
            <a:custGeom>
              <a:avLst/>
              <a:gdLst>
                <a:gd name="connsiteX0" fmla="*/ 0 w 637953"/>
                <a:gd name="connsiteY0" fmla="*/ 180754 h 196703"/>
                <a:gd name="connsiteX1" fmla="*/ 106325 w 637953"/>
                <a:gd name="connsiteY1" fmla="*/ 0 h 196703"/>
                <a:gd name="connsiteX2" fmla="*/ 595423 w 637953"/>
                <a:gd name="connsiteY2" fmla="*/ 5316 h 196703"/>
                <a:gd name="connsiteX3" fmla="*/ 637953 w 637953"/>
                <a:gd name="connsiteY3" fmla="*/ 196703 h 196703"/>
                <a:gd name="connsiteX4" fmla="*/ 0 w 637953"/>
                <a:gd name="connsiteY4" fmla="*/ 180754 h 19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953" h="196703">
                  <a:moveTo>
                    <a:pt x="0" y="180754"/>
                  </a:moveTo>
                  <a:lnTo>
                    <a:pt x="106325" y="0"/>
                  </a:lnTo>
                  <a:lnTo>
                    <a:pt x="595423" y="5316"/>
                  </a:lnTo>
                  <a:lnTo>
                    <a:pt x="637953" y="196703"/>
                  </a:lnTo>
                  <a:lnTo>
                    <a:pt x="0" y="18075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0132D32D-ABAE-1FFF-A8F1-F0A85C0B8608}"/>
                </a:ext>
              </a:extLst>
            </p:cNvPr>
            <p:cNvSpPr/>
            <p:nvPr/>
          </p:nvSpPr>
          <p:spPr>
            <a:xfrm>
              <a:off x="23125814" y="12086197"/>
              <a:ext cx="260498" cy="345558"/>
            </a:xfrm>
            <a:custGeom>
              <a:avLst/>
              <a:gdLst>
                <a:gd name="connsiteX0" fmla="*/ 0 w 260498"/>
                <a:gd name="connsiteY0" fmla="*/ 154172 h 345558"/>
                <a:gd name="connsiteX1" fmla="*/ 159488 w 260498"/>
                <a:gd name="connsiteY1" fmla="*/ 0 h 345558"/>
                <a:gd name="connsiteX2" fmla="*/ 260498 w 260498"/>
                <a:gd name="connsiteY2" fmla="*/ 132907 h 345558"/>
                <a:gd name="connsiteX3" fmla="*/ 69112 w 260498"/>
                <a:gd name="connsiteY3" fmla="*/ 345558 h 345558"/>
                <a:gd name="connsiteX4" fmla="*/ 0 w 260498"/>
                <a:gd name="connsiteY4" fmla="*/ 15417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98" h="345558">
                  <a:moveTo>
                    <a:pt x="0" y="154172"/>
                  </a:moveTo>
                  <a:lnTo>
                    <a:pt x="159488" y="0"/>
                  </a:lnTo>
                  <a:lnTo>
                    <a:pt x="260498" y="132907"/>
                  </a:lnTo>
                  <a:lnTo>
                    <a:pt x="69112" y="345558"/>
                  </a:lnTo>
                  <a:lnTo>
                    <a:pt x="0" y="15417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7072428B-38AB-2466-6AC9-17D8B5FF44A3}"/>
                </a:ext>
              </a:extLst>
            </p:cNvPr>
            <p:cNvCxnSpPr>
              <a:cxnSpLocks/>
              <a:stCxn id="1087" idx="1"/>
              <a:endCxn id="1087" idx="0"/>
            </p:cNvCxnSpPr>
            <p:nvPr/>
          </p:nvCxnSpPr>
          <p:spPr>
            <a:xfrm flipH="1">
              <a:off x="22546340" y="12240369"/>
              <a:ext cx="106325" cy="1807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Straight Connector 1153">
              <a:extLst>
                <a:ext uri="{FF2B5EF4-FFF2-40B4-BE49-F238E27FC236}">
                  <a16:creationId xmlns:a16="http://schemas.microsoft.com/office/drawing/2014/main" id="{976C7645-9EA9-1E9C-2A97-0F3FA566F4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541023" y="12423781"/>
              <a:ext cx="648586" cy="10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Straight Connector 1154">
              <a:extLst>
                <a:ext uri="{FF2B5EF4-FFF2-40B4-BE49-F238E27FC236}">
                  <a16:creationId xmlns:a16="http://schemas.microsoft.com/office/drawing/2014/main" id="{2386ECE3-E995-CE35-8A10-52F50D6956E0}"/>
                </a:ext>
              </a:extLst>
            </p:cNvPr>
            <p:cNvCxnSpPr>
              <a:cxnSpLocks/>
              <a:stCxn id="1152" idx="0"/>
              <a:endCxn id="1087" idx="1"/>
            </p:cNvCxnSpPr>
            <p:nvPr/>
          </p:nvCxnSpPr>
          <p:spPr>
            <a:xfrm flipH="1">
              <a:off x="22652665" y="12240369"/>
              <a:ext cx="4731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Straight Connector 1155">
              <a:extLst>
                <a:ext uri="{FF2B5EF4-FFF2-40B4-BE49-F238E27FC236}">
                  <a16:creationId xmlns:a16="http://schemas.microsoft.com/office/drawing/2014/main" id="{51BEC861-A3D6-2134-FFD2-EAA370B99E96}"/>
                </a:ext>
              </a:extLst>
            </p:cNvPr>
            <p:cNvCxnSpPr>
              <a:cxnSpLocks/>
              <a:stCxn id="1152" idx="0"/>
              <a:endCxn id="1152" idx="3"/>
            </p:cNvCxnSpPr>
            <p:nvPr/>
          </p:nvCxnSpPr>
          <p:spPr>
            <a:xfrm>
              <a:off x="23125814" y="12240369"/>
              <a:ext cx="69112" cy="191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Straight Connector 1156">
              <a:extLst>
                <a:ext uri="{FF2B5EF4-FFF2-40B4-BE49-F238E27FC236}">
                  <a16:creationId xmlns:a16="http://schemas.microsoft.com/office/drawing/2014/main" id="{D025F925-B745-BBE5-5355-683B45E9F4D3}"/>
                </a:ext>
              </a:extLst>
            </p:cNvPr>
            <p:cNvCxnSpPr>
              <a:cxnSpLocks/>
              <a:stCxn id="1152" idx="1"/>
              <a:endCxn id="1152" idx="2"/>
            </p:cNvCxnSpPr>
            <p:nvPr/>
          </p:nvCxnSpPr>
          <p:spPr>
            <a:xfrm>
              <a:off x="23285302" y="12086197"/>
              <a:ext cx="101010" cy="1329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Straight Connector 1157">
              <a:extLst>
                <a:ext uri="{FF2B5EF4-FFF2-40B4-BE49-F238E27FC236}">
                  <a16:creationId xmlns:a16="http://schemas.microsoft.com/office/drawing/2014/main" id="{58B73400-26CC-FFEF-A19E-C576F48E543B}"/>
                </a:ext>
              </a:extLst>
            </p:cNvPr>
            <p:cNvCxnSpPr>
              <a:cxnSpLocks/>
              <a:stCxn id="1152" idx="2"/>
            </p:cNvCxnSpPr>
            <p:nvPr/>
          </p:nvCxnSpPr>
          <p:spPr>
            <a:xfrm flipH="1">
              <a:off x="23184944" y="12219104"/>
              <a:ext cx="201368" cy="2244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Straight Connector 1158">
              <a:extLst>
                <a:ext uri="{FF2B5EF4-FFF2-40B4-BE49-F238E27FC236}">
                  <a16:creationId xmlns:a16="http://schemas.microsoft.com/office/drawing/2014/main" id="{33AC6708-0472-DFC6-D0C1-2F05781175AB}"/>
                </a:ext>
              </a:extLst>
            </p:cNvPr>
            <p:cNvCxnSpPr>
              <a:cxnSpLocks/>
              <a:stCxn id="1152" idx="1"/>
              <a:endCxn id="1086" idx="4"/>
            </p:cNvCxnSpPr>
            <p:nvPr/>
          </p:nvCxnSpPr>
          <p:spPr>
            <a:xfrm flipH="1">
              <a:off x="23111522" y="12086197"/>
              <a:ext cx="173780" cy="1822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0" name="Group 1159">
            <a:extLst>
              <a:ext uri="{FF2B5EF4-FFF2-40B4-BE49-F238E27FC236}">
                <a16:creationId xmlns:a16="http://schemas.microsoft.com/office/drawing/2014/main" id="{4C87FCC9-5E02-6B70-833B-B34B49B3A055}"/>
              </a:ext>
            </a:extLst>
          </p:cNvPr>
          <p:cNvGrpSpPr/>
          <p:nvPr/>
        </p:nvGrpSpPr>
        <p:grpSpPr>
          <a:xfrm>
            <a:off x="990025" y="37706288"/>
            <a:ext cx="541892" cy="243704"/>
            <a:chOff x="22541023" y="12070780"/>
            <a:chExt cx="845289" cy="372800"/>
          </a:xfrm>
        </p:grpSpPr>
        <p:sp>
          <p:nvSpPr>
            <p:cNvPr id="1161" name="Cube 1160">
              <a:extLst>
                <a:ext uri="{FF2B5EF4-FFF2-40B4-BE49-F238E27FC236}">
                  <a16:creationId xmlns:a16="http://schemas.microsoft.com/office/drawing/2014/main" id="{10E09493-C0DE-DFAE-66DE-810742A5EE83}"/>
                </a:ext>
              </a:extLst>
            </p:cNvPr>
            <p:cNvSpPr/>
            <p:nvPr/>
          </p:nvSpPr>
          <p:spPr>
            <a:xfrm>
              <a:off x="22640753" y="12070780"/>
              <a:ext cx="644549" cy="221458"/>
            </a:xfrm>
            <a:prstGeom prst="cube">
              <a:avLst>
                <a:gd name="adj" fmla="val 78471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40" dirty="0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C03857D0-7A19-B9F3-5F31-81AAA0CF0421}"/>
                </a:ext>
              </a:extLst>
            </p:cNvPr>
            <p:cNvSpPr/>
            <p:nvPr/>
          </p:nvSpPr>
          <p:spPr>
            <a:xfrm>
              <a:off x="22546340" y="12240369"/>
              <a:ext cx="637953" cy="196703"/>
            </a:xfrm>
            <a:custGeom>
              <a:avLst/>
              <a:gdLst>
                <a:gd name="connsiteX0" fmla="*/ 0 w 637953"/>
                <a:gd name="connsiteY0" fmla="*/ 180754 h 196703"/>
                <a:gd name="connsiteX1" fmla="*/ 106325 w 637953"/>
                <a:gd name="connsiteY1" fmla="*/ 0 h 196703"/>
                <a:gd name="connsiteX2" fmla="*/ 595423 w 637953"/>
                <a:gd name="connsiteY2" fmla="*/ 5316 h 196703"/>
                <a:gd name="connsiteX3" fmla="*/ 637953 w 637953"/>
                <a:gd name="connsiteY3" fmla="*/ 196703 h 196703"/>
                <a:gd name="connsiteX4" fmla="*/ 0 w 637953"/>
                <a:gd name="connsiteY4" fmla="*/ 180754 h 19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953" h="196703">
                  <a:moveTo>
                    <a:pt x="0" y="180754"/>
                  </a:moveTo>
                  <a:lnTo>
                    <a:pt x="106325" y="0"/>
                  </a:lnTo>
                  <a:lnTo>
                    <a:pt x="595423" y="5316"/>
                  </a:lnTo>
                  <a:lnTo>
                    <a:pt x="637953" y="196703"/>
                  </a:lnTo>
                  <a:lnTo>
                    <a:pt x="0" y="18075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A5004110-B535-C955-98D8-4E4A262B3BCC}"/>
                </a:ext>
              </a:extLst>
            </p:cNvPr>
            <p:cNvSpPr/>
            <p:nvPr/>
          </p:nvSpPr>
          <p:spPr>
            <a:xfrm>
              <a:off x="23125814" y="12086197"/>
              <a:ext cx="260498" cy="345558"/>
            </a:xfrm>
            <a:custGeom>
              <a:avLst/>
              <a:gdLst>
                <a:gd name="connsiteX0" fmla="*/ 0 w 260498"/>
                <a:gd name="connsiteY0" fmla="*/ 154172 h 345558"/>
                <a:gd name="connsiteX1" fmla="*/ 159488 w 260498"/>
                <a:gd name="connsiteY1" fmla="*/ 0 h 345558"/>
                <a:gd name="connsiteX2" fmla="*/ 260498 w 260498"/>
                <a:gd name="connsiteY2" fmla="*/ 132907 h 345558"/>
                <a:gd name="connsiteX3" fmla="*/ 69112 w 260498"/>
                <a:gd name="connsiteY3" fmla="*/ 345558 h 345558"/>
                <a:gd name="connsiteX4" fmla="*/ 0 w 260498"/>
                <a:gd name="connsiteY4" fmla="*/ 15417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98" h="345558">
                  <a:moveTo>
                    <a:pt x="0" y="154172"/>
                  </a:moveTo>
                  <a:lnTo>
                    <a:pt x="159488" y="0"/>
                  </a:lnTo>
                  <a:lnTo>
                    <a:pt x="260498" y="132907"/>
                  </a:lnTo>
                  <a:lnTo>
                    <a:pt x="69112" y="345558"/>
                  </a:lnTo>
                  <a:lnTo>
                    <a:pt x="0" y="15417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64" name="Straight Connector 1163">
              <a:extLst>
                <a:ext uri="{FF2B5EF4-FFF2-40B4-BE49-F238E27FC236}">
                  <a16:creationId xmlns:a16="http://schemas.microsoft.com/office/drawing/2014/main" id="{FC7BA972-DD88-D49B-D86C-09B3D3D648EA}"/>
                </a:ext>
              </a:extLst>
            </p:cNvPr>
            <p:cNvCxnSpPr>
              <a:cxnSpLocks/>
              <a:stCxn id="1162" idx="1"/>
              <a:endCxn id="1162" idx="0"/>
            </p:cNvCxnSpPr>
            <p:nvPr/>
          </p:nvCxnSpPr>
          <p:spPr>
            <a:xfrm flipH="1">
              <a:off x="22546340" y="12240369"/>
              <a:ext cx="106325" cy="1807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5" name="Straight Connector 1164">
              <a:extLst>
                <a:ext uri="{FF2B5EF4-FFF2-40B4-BE49-F238E27FC236}">
                  <a16:creationId xmlns:a16="http://schemas.microsoft.com/office/drawing/2014/main" id="{CE4DE956-DBA1-1C6D-3EC1-F065D77CA9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541023" y="12423781"/>
              <a:ext cx="648586" cy="10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6" name="Straight Connector 1165">
              <a:extLst>
                <a:ext uri="{FF2B5EF4-FFF2-40B4-BE49-F238E27FC236}">
                  <a16:creationId xmlns:a16="http://schemas.microsoft.com/office/drawing/2014/main" id="{FE66900D-231A-FA90-DA6A-869D26306206}"/>
                </a:ext>
              </a:extLst>
            </p:cNvPr>
            <p:cNvCxnSpPr>
              <a:cxnSpLocks/>
              <a:stCxn id="1163" idx="0"/>
              <a:endCxn id="1162" idx="1"/>
            </p:cNvCxnSpPr>
            <p:nvPr/>
          </p:nvCxnSpPr>
          <p:spPr>
            <a:xfrm flipH="1">
              <a:off x="22652665" y="12240369"/>
              <a:ext cx="4731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>
              <a:extLst>
                <a:ext uri="{FF2B5EF4-FFF2-40B4-BE49-F238E27FC236}">
                  <a16:creationId xmlns:a16="http://schemas.microsoft.com/office/drawing/2014/main" id="{A069497C-0703-D61E-64C3-9B576A993C48}"/>
                </a:ext>
              </a:extLst>
            </p:cNvPr>
            <p:cNvCxnSpPr>
              <a:cxnSpLocks/>
              <a:stCxn id="1163" idx="0"/>
              <a:endCxn id="1163" idx="3"/>
            </p:cNvCxnSpPr>
            <p:nvPr/>
          </p:nvCxnSpPr>
          <p:spPr>
            <a:xfrm>
              <a:off x="23125814" y="12240369"/>
              <a:ext cx="69112" cy="191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8" name="Straight Connector 1167">
              <a:extLst>
                <a:ext uri="{FF2B5EF4-FFF2-40B4-BE49-F238E27FC236}">
                  <a16:creationId xmlns:a16="http://schemas.microsoft.com/office/drawing/2014/main" id="{78978F1B-9D9B-7393-1D54-C78ADD8E030E}"/>
                </a:ext>
              </a:extLst>
            </p:cNvPr>
            <p:cNvCxnSpPr>
              <a:cxnSpLocks/>
              <a:stCxn id="1163" idx="1"/>
              <a:endCxn id="1163" idx="2"/>
            </p:cNvCxnSpPr>
            <p:nvPr/>
          </p:nvCxnSpPr>
          <p:spPr>
            <a:xfrm>
              <a:off x="23285302" y="12086197"/>
              <a:ext cx="101010" cy="1329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9" name="Straight Connector 1168">
              <a:extLst>
                <a:ext uri="{FF2B5EF4-FFF2-40B4-BE49-F238E27FC236}">
                  <a16:creationId xmlns:a16="http://schemas.microsoft.com/office/drawing/2014/main" id="{BEABA302-3D75-1CCF-6825-34386DDBCD7A}"/>
                </a:ext>
              </a:extLst>
            </p:cNvPr>
            <p:cNvCxnSpPr>
              <a:cxnSpLocks/>
              <a:stCxn id="1163" idx="2"/>
            </p:cNvCxnSpPr>
            <p:nvPr/>
          </p:nvCxnSpPr>
          <p:spPr>
            <a:xfrm flipH="1">
              <a:off x="23184944" y="12219104"/>
              <a:ext cx="201368" cy="2244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Straight Connector 1169">
              <a:extLst>
                <a:ext uri="{FF2B5EF4-FFF2-40B4-BE49-F238E27FC236}">
                  <a16:creationId xmlns:a16="http://schemas.microsoft.com/office/drawing/2014/main" id="{ACD61E7F-6185-F45B-3589-5ADDA189D3F6}"/>
                </a:ext>
              </a:extLst>
            </p:cNvPr>
            <p:cNvCxnSpPr>
              <a:cxnSpLocks/>
              <a:stCxn id="1163" idx="1"/>
              <a:endCxn id="1161" idx="4"/>
            </p:cNvCxnSpPr>
            <p:nvPr/>
          </p:nvCxnSpPr>
          <p:spPr>
            <a:xfrm flipH="1">
              <a:off x="23111522" y="12086197"/>
              <a:ext cx="173780" cy="1822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0" name="Group 1209">
            <a:extLst>
              <a:ext uri="{FF2B5EF4-FFF2-40B4-BE49-F238E27FC236}">
                <a16:creationId xmlns:a16="http://schemas.microsoft.com/office/drawing/2014/main" id="{E5DD7B97-2C8B-1438-7ED0-2459F9AF493F}"/>
              </a:ext>
            </a:extLst>
          </p:cNvPr>
          <p:cNvGrpSpPr/>
          <p:nvPr/>
        </p:nvGrpSpPr>
        <p:grpSpPr>
          <a:xfrm>
            <a:off x="3089071" y="9669405"/>
            <a:ext cx="462880" cy="504555"/>
            <a:chOff x="10650746" y="3274613"/>
            <a:chExt cx="589390" cy="623496"/>
          </a:xfrm>
        </p:grpSpPr>
        <p:sp>
          <p:nvSpPr>
            <p:cNvPr id="1211" name="Cylinder 1210">
              <a:extLst>
                <a:ext uri="{FF2B5EF4-FFF2-40B4-BE49-F238E27FC236}">
                  <a16:creationId xmlns:a16="http://schemas.microsoft.com/office/drawing/2014/main" id="{3351E941-F192-19D7-5468-41B64A2B8BF0}"/>
                </a:ext>
              </a:extLst>
            </p:cNvPr>
            <p:cNvSpPr/>
            <p:nvPr/>
          </p:nvSpPr>
          <p:spPr>
            <a:xfrm>
              <a:off x="10650746" y="3274613"/>
              <a:ext cx="589390" cy="574660"/>
            </a:xfrm>
            <a:prstGeom prst="can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12" name="Straight Connector 1211">
              <a:extLst>
                <a:ext uri="{FF2B5EF4-FFF2-40B4-BE49-F238E27FC236}">
                  <a16:creationId xmlns:a16="http://schemas.microsoft.com/office/drawing/2014/main" id="{9DE4691C-D35E-B71A-6201-3457D0D02A52}"/>
                </a:ext>
              </a:extLst>
            </p:cNvPr>
            <p:cNvCxnSpPr>
              <a:stCxn id="1211" idx="0"/>
              <a:endCxn id="1211" idx="3"/>
            </p:cNvCxnSpPr>
            <p:nvPr/>
          </p:nvCxnSpPr>
          <p:spPr>
            <a:xfrm>
              <a:off x="10945441" y="3418278"/>
              <a:ext cx="0" cy="430995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3" name="Cylinder 1212">
              <a:extLst>
                <a:ext uri="{FF2B5EF4-FFF2-40B4-BE49-F238E27FC236}">
                  <a16:creationId xmlns:a16="http://schemas.microsoft.com/office/drawing/2014/main" id="{B3598B6B-2C53-636C-21D8-DEE9360566D6}"/>
                </a:ext>
              </a:extLst>
            </p:cNvPr>
            <p:cNvSpPr/>
            <p:nvPr/>
          </p:nvSpPr>
          <p:spPr>
            <a:xfrm>
              <a:off x="10650746" y="3680777"/>
              <a:ext cx="589390" cy="217332"/>
            </a:xfrm>
            <a:prstGeom prst="can">
              <a:avLst>
                <a:gd name="adj" fmla="val 50000"/>
              </a:avLst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14" name="Straight Connector 1213">
              <a:extLst>
                <a:ext uri="{FF2B5EF4-FFF2-40B4-BE49-F238E27FC236}">
                  <a16:creationId xmlns:a16="http://schemas.microsoft.com/office/drawing/2014/main" id="{CD716C89-9A4F-9278-DB4D-0E3DD962E0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8320" y="3340871"/>
              <a:ext cx="541656" cy="875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5" name="Group 1214">
            <a:extLst>
              <a:ext uri="{FF2B5EF4-FFF2-40B4-BE49-F238E27FC236}">
                <a16:creationId xmlns:a16="http://schemas.microsoft.com/office/drawing/2014/main" id="{AF5E154D-57C3-7A0B-D947-D580D7F24C85}"/>
              </a:ext>
            </a:extLst>
          </p:cNvPr>
          <p:cNvGrpSpPr/>
          <p:nvPr/>
        </p:nvGrpSpPr>
        <p:grpSpPr>
          <a:xfrm>
            <a:off x="2215414" y="9772184"/>
            <a:ext cx="647546" cy="453526"/>
            <a:chOff x="8771584" y="1241144"/>
            <a:chExt cx="2082066" cy="1063267"/>
          </a:xfrm>
        </p:grpSpPr>
        <p:sp>
          <p:nvSpPr>
            <p:cNvPr id="1408" name="Freeform: Shape 1407">
              <a:extLst>
                <a:ext uri="{FF2B5EF4-FFF2-40B4-BE49-F238E27FC236}">
                  <a16:creationId xmlns:a16="http://schemas.microsoft.com/office/drawing/2014/main" id="{197411AF-9BA4-D1F2-EBE3-686DE6069A85}"/>
                </a:ext>
              </a:extLst>
            </p:cNvPr>
            <p:cNvSpPr/>
            <p:nvPr/>
          </p:nvSpPr>
          <p:spPr>
            <a:xfrm rot="10800000">
              <a:off x="8771584" y="2000293"/>
              <a:ext cx="1025426" cy="27851"/>
            </a:xfrm>
            <a:custGeom>
              <a:avLst/>
              <a:gdLst>
                <a:gd name="connsiteX0" fmla="*/ 1014418 w 1025426"/>
                <a:gd name="connsiteY0" fmla="*/ 27851 h 27851"/>
                <a:gd name="connsiteX1" fmla="*/ 0 w 1025426"/>
                <a:gd name="connsiteY1" fmla="*/ 27851 h 27851"/>
                <a:gd name="connsiteX2" fmla="*/ 0 w 1025426"/>
                <a:gd name="connsiteY2" fmla="*/ 0 h 27851"/>
                <a:gd name="connsiteX3" fmla="*/ 957876 w 1025426"/>
                <a:gd name="connsiteY3" fmla="*/ 0 h 27851"/>
                <a:gd name="connsiteX4" fmla="*/ 1025426 w 1025426"/>
                <a:gd name="connsiteY4" fmla="*/ 19049 h 27851"/>
                <a:gd name="connsiteX5" fmla="*/ 1014418 w 1025426"/>
                <a:gd name="connsiteY5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5426" h="27851">
                  <a:moveTo>
                    <a:pt x="1014418" y="27851"/>
                  </a:moveTo>
                  <a:lnTo>
                    <a:pt x="0" y="27851"/>
                  </a:lnTo>
                  <a:lnTo>
                    <a:pt x="0" y="0"/>
                  </a:lnTo>
                  <a:lnTo>
                    <a:pt x="957876" y="0"/>
                  </a:lnTo>
                  <a:lnTo>
                    <a:pt x="1025426" y="19049"/>
                  </a:lnTo>
                  <a:lnTo>
                    <a:pt x="1014418" y="2785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09" name="Freeform: Shape 1408">
              <a:extLst>
                <a:ext uri="{FF2B5EF4-FFF2-40B4-BE49-F238E27FC236}">
                  <a16:creationId xmlns:a16="http://schemas.microsoft.com/office/drawing/2014/main" id="{D69D4E2D-2623-369C-2AE2-05F96D6754B0}"/>
                </a:ext>
              </a:extLst>
            </p:cNvPr>
            <p:cNvSpPr/>
            <p:nvPr/>
          </p:nvSpPr>
          <p:spPr>
            <a:xfrm rot="10800000">
              <a:off x="8782591" y="1241144"/>
              <a:ext cx="1021809" cy="787000"/>
            </a:xfrm>
            <a:custGeom>
              <a:avLst/>
              <a:gdLst>
                <a:gd name="connsiteX0" fmla="*/ 1 w 1021809"/>
                <a:gd name="connsiteY0" fmla="*/ 787000 h 787000"/>
                <a:gd name="connsiteX1" fmla="*/ 0 w 1021809"/>
                <a:gd name="connsiteY1" fmla="*/ 0 h 787000"/>
                <a:gd name="connsiteX2" fmla="*/ 7391 w 1021809"/>
                <a:gd name="connsiteY2" fmla="*/ 0 h 787000"/>
                <a:gd name="connsiteX3" fmla="*/ 7391 w 1021809"/>
                <a:gd name="connsiteY3" fmla="*/ 27851 h 787000"/>
                <a:gd name="connsiteX4" fmla="*/ 1021809 w 1021809"/>
                <a:gd name="connsiteY4" fmla="*/ 27851 h 787000"/>
                <a:gd name="connsiteX5" fmla="*/ 569759 w 1021809"/>
                <a:gd name="connsiteY5" fmla="*/ 389296 h 787000"/>
                <a:gd name="connsiteX6" fmla="*/ 1 w 1021809"/>
                <a:gd name="connsiteY6" fmla="*/ 198748 h 787000"/>
                <a:gd name="connsiteX7" fmla="*/ 1 w 1021809"/>
                <a:gd name="connsiteY7" fmla="*/ 551594 h 787000"/>
                <a:gd name="connsiteX8" fmla="*/ 329840 w 1021809"/>
                <a:gd name="connsiteY8" fmla="*/ 550248 h 787000"/>
                <a:gd name="connsiteX9" fmla="*/ 329336 w 1021809"/>
                <a:gd name="connsiteY9" fmla="*/ 552127 h 787000"/>
                <a:gd name="connsiteX10" fmla="*/ 1 w 1021809"/>
                <a:gd name="connsiteY10" fmla="*/ 552127 h 787000"/>
                <a:gd name="connsiteX11" fmla="*/ 1 w 1021809"/>
                <a:gd name="connsiteY11" fmla="*/ 787000 h 7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809" h="787000">
                  <a:moveTo>
                    <a:pt x="1" y="787000"/>
                  </a:moveTo>
                  <a:lnTo>
                    <a:pt x="0" y="0"/>
                  </a:lnTo>
                  <a:lnTo>
                    <a:pt x="7391" y="0"/>
                  </a:lnTo>
                  <a:lnTo>
                    <a:pt x="7391" y="27851"/>
                  </a:lnTo>
                  <a:lnTo>
                    <a:pt x="1021809" y="27851"/>
                  </a:lnTo>
                  <a:lnTo>
                    <a:pt x="569759" y="389296"/>
                  </a:lnTo>
                  <a:lnTo>
                    <a:pt x="1" y="198748"/>
                  </a:lnTo>
                  <a:lnTo>
                    <a:pt x="1" y="551594"/>
                  </a:lnTo>
                  <a:lnTo>
                    <a:pt x="329840" y="550248"/>
                  </a:lnTo>
                  <a:lnTo>
                    <a:pt x="329336" y="552127"/>
                  </a:lnTo>
                  <a:lnTo>
                    <a:pt x="1" y="552127"/>
                  </a:lnTo>
                  <a:lnTo>
                    <a:pt x="1" y="787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10" name="Freeform: Shape 1409">
              <a:extLst>
                <a:ext uri="{FF2B5EF4-FFF2-40B4-BE49-F238E27FC236}">
                  <a16:creationId xmlns:a16="http://schemas.microsoft.com/office/drawing/2014/main" id="{B45FAD10-D9EA-CA35-B95A-95E6E243AEF1}"/>
                </a:ext>
              </a:extLst>
            </p:cNvPr>
            <p:cNvSpPr/>
            <p:nvPr/>
          </p:nvSpPr>
          <p:spPr>
            <a:xfrm rot="10800000">
              <a:off x="8839134" y="2023254"/>
              <a:ext cx="957876" cy="270117"/>
            </a:xfrm>
            <a:custGeom>
              <a:avLst/>
              <a:gdLst>
                <a:gd name="connsiteX0" fmla="*/ 957876 w 957876"/>
                <a:gd name="connsiteY0" fmla="*/ 270117 h 270117"/>
                <a:gd name="connsiteX1" fmla="*/ 0 w 957876"/>
                <a:gd name="connsiteY1" fmla="*/ 270117 h 270117"/>
                <a:gd name="connsiteX2" fmla="*/ 0 w 957876"/>
                <a:gd name="connsiteY2" fmla="*/ 0 h 270117"/>
                <a:gd name="connsiteX3" fmla="*/ 957876 w 957876"/>
                <a:gd name="connsiteY3" fmla="*/ 270117 h 27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876" h="270117">
                  <a:moveTo>
                    <a:pt x="957876" y="270117"/>
                  </a:moveTo>
                  <a:lnTo>
                    <a:pt x="0" y="270117"/>
                  </a:lnTo>
                  <a:lnTo>
                    <a:pt x="0" y="0"/>
                  </a:lnTo>
                  <a:lnTo>
                    <a:pt x="957876" y="2701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11" name="Right Triangle 1410">
              <a:extLst>
                <a:ext uri="{FF2B5EF4-FFF2-40B4-BE49-F238E27FC236}">
                  <a16:creationId xmlns:a16="http://schemas.microsoft.com/office/drawing/2014/main" id="{DA796F47-19DD-216C-1C50-2C0E25BF820D}"/>
                </a:ext>
              </a:extLst>
            </p:cNvPr>
            <p:cNvSpPr/>
            <p:nvPr/>
          </p:nvSpPr>
          <p:spPr>
            <a:xfrm rot="10800000" flipH="1">
              <a:off x="9797010" y="2000293"/>
              <a:ext cx="1056640" cy="29796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2" name="Freeform: Shape 1411">
              <a:extLst>
                <a:ext uri="{FF2B5EF4-FFF2-40B4-BE49-F238E27FC236}">
                  <a16:creationId xmlns:a16="http://schemas.microsoft.com/office/drawing/2014/main" id="{81E0AE20-5D23-FF62-56B9-85FD013D8907}"/>
                </a:ext>
              </a:extLst>
            </p:cNvPr>
            <p:cNvSpPr/>
            <p:nvPr/>
          </p:nvSpPr>
          <p:spPr>
            <a:xfrm rot="10800000" flipH="1">
              <a:off x="9804399" y="1467184"/>
              <a:ext cx="1049251" cy="533105"/>
            </a:xfrm>
            <a:custGeom>
              <a:avLst/>
              <a:gdLst>
                <a:gd name="connsiteX0" fmla="*/ 1 w 1056640"/>
                <a:gd name="connsiteY0" fmla="*/ 693520 h 693520"/>
                <a:gd name="connsiteX1" fmla="*/ 1 w 1056640"/>
                <a:gd name="connsiteY1" fmla="*/ 249886 h 693520"/>
                <a:gd name="connsiteX2" fmla="*/ 569759 w 1056640"/>
                <a:gd name="connsiteY2" fmla="*/ 489462 h 693520"/>
                <a:gd name="connsiteX3" fmla="*/ 1056640 w 1056640"/>
                <a:gd name="connsiteY3" fmla="*/ 0 h 693520"/>
                <a:gd name="connsiteX4" fmla="*/ 0 w 1056640"/>
                <a:gd name="connsiteY4" fmla="*/ 0 h 693520"/>
                <a:gd name="connsiteX5" fmla="*/ 0 w 1056640"/>
                <a:gd name="connsiteY5" fmla="*/ 693520 h 693520"/>
                <a:gd name="connsiteX6" fmla="*/ 1 w 1056640"/>
                <a:gd name="connsiteY6" fmla="*/ 693520 h 69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640" h="693520">
                  <a:moveTo>
                    <a:pt x="1" y="693520"/>
                  </a:moveTo>
                  <a:lnTo>
                    <a:pt x="1" y="249886"/>
                  </a:lnTo>
                  <a:lnTo>
                    <a:pt x="569759" y="489462"/>
                  </a:lnTo>
                  <a:lnTo>
                    <a:pt x="1056640" y="0"/>
                  </a:lnTo>
                  <a:lnTo>
                    <a:pt x="0" y="0"/>
                  </a:lnTo>
                  <a:lnTo>
                    <a:pt x="0" y="693520"/>
                  </a:lnTo>
                  <a:lnTo>
                    <a:pt x="1" y="6935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13" name="Oval 1412">
              <a:extLst>
                <a:ext uri="{FF2B5EF4-FFF2-40B4-BE49-F238E27FC236}">
                  <a16:creationId xmlns:a16="http://schemas.microsoft.com/office/drawing/2014/main" id="{0F8E2521-42AC-F3AF-3B89-33B66A0110CC}"/>
                </a:ext>
              </a:extLst>
            </p:cNvPr>
            <p:cNvSpPr/>
            <p:nvPr/>
          </p:nvSpPr>
          <p:spPr>
            <a:xfrm>
              <a:off x="9332882" y="1368091"/>
              <a:ext cx="914400" cy="5331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4" name="Freeform: Shape 1413">
              <a:extLst>
                <a:ext uri="{FF2B5EF4-FFF2-40B4-BE49-F238E27FC236}">
                  <a16:creationId xmlns:a16="http://schemas.microsoft.com/office/drawing/2014/main" id="{EFF364D6-2776-D214-FB0F-EE4D58642CB0}"/>
                </a:ext>
              </a:extLst>
            </p:cNvPr>
            <p:cNvSpPr/>
            <p:nvPr/>
          </p:nvSpPr>
          <p:spPr>
            <a:xfrm rot="10800000">
              <a:off x="9104881" y="1536449"/>
              <a:ext cx="699519" cy="444303"/>
            </a:xfrm>
            <a:custGeom>
              <a:avLst/>
              <a:gdLst>
                <a:gd name="connsiteX0" fmla="*/ 366110 w 569758"/>
                <a:gd name="connsiteY0" fmla="*/ 444303 h 444303"/>
                <a:gd name="connsiteX1" fmla="*/ 329335 w 569758"/>
                <a:gd name="connsiteY1" fmla="*/ 444303 h 444303"/>
                <a:gd name="connsiteX2" fmla="*/ 329839 w 569758"/>
                <a:gd name="connsiteY2" fmla="*/ 441941 h 444303"/>
                <a:gd name="connsiteX3" fmla="*/ 0 w 569758"/>
                <a:gd name="connsiteY3" fmla="*/ 443633 h 444303"/>
                <a:gd name="connsiteX4" fmla="*/ 0 w 569758"/>
                <a:gd name="connsiteY4" fmla="*/ 0 h 444303"/>
                <a:gd name="connsiteX5" fmla="*/ 569758 w 569758"/>
                <a:gd name="connsiteY5" fmla="*/ 239576 h 444303"/>
                <a:gd name="connsiteX6" fmla="*/ 366110 w 569758"/>
                <a:gd name="connsiteY6" fmla="*/ 444303 h 4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758" h="444303">
                  <a:moveTo>
                    <a:pt x="366110" y="444303"/>
                  </a:moveTo>
                  <a:lnTo>
                    <a:pt x="329335" y="444303"/>
                  </a:lnTo>
                  <a:lnTo>
                    <a:pt x="329839" y="441941"/>
                  </a:lnTo>
                  <a:lnTo>
                    <a:pt x="0" y="443633"/>
                  </a:lnTo>
                  <a:lnTo>
                    <a:pt x="0" y="0"/>
                  </a:lnTo>
                  <a:lnTo>
                    <a:pt x="569758" y="239576"/>
                  </a:lnTo>
                  <a:lnTo>
                    <a:pt x="366110" y="444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15" name="Freeform: Shape 1414">
              <a:extLst>
                <a:ext uri="{FF2B5EF4-FFF2-40B4-BE49-F238E27FC236}">
                  <a16:creationId xmlns:a16="http://schemas.microsoft.com/office/drawing/2014/main" id="{4E55C3A7-5F35-3A42-5D79-F13B50E593CE}"/>
                </a:ext>
              </a:extLst>
            </p:cNvPr>
            <p:cNvSpPr/>
            <p:nvPr/>
          </p:nvSpPr>
          <p:spPr>
            <a:xfrm rot="10800000" flipH="1">
              <a:off x="9804398" y="1536447"/>
              <a:ext cx="699519" cy="444303"/>
            </a:xfrm>
            <a:custGeom>
              <a:avLst/>
              <a:gdLst>
                <a:gd name="connsiteX0" fmla="*/ 130423 w 569758"/>
                <a:gd name="connsiteY0" fmla="*/ 444303 h 444303"/>
                <a:gd name="connsiteX1" fmla="*/ 366110 w 569758"/>
                <a:gd name="connsiteY1" fmla="*/ 444303 h 444303"/>
                <a:gd name="connsiteX2" fmla="*/ 569758 w 569758"/>
                <a:gd name="connsiteY2" fmla="*/ 239576 h 444303"/>
                <a:gd name="connsiteX3" fmla="*/ 0 w 569758"/>
                <a:gd name="connsiteY3" fmla="*/ 0 h 444303"/>
                <a:gd name="connsiteX4" fmla="*/ 0 w 569758"/>
                <a:gd name="connsiteY4" fmla="*/ 443634 h 444303"/>
                <a:gd name="connsiteX5" fmla="*/ 130423 w 569758"/>
                <a:gd name="connsiteY5" fmla="*/ 444303 h 4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58" h="444303">
                  <a:moveTo>
                    <a:pt x="130423" y="444303"/>
                  </a:moveTo>
                  <a:lnTo>
                    <a:pt x="366110" y="444303"/>
                  </a:lnTo>
                  <a:lnTo>
                    <a:pt x="569758" y="239576"/>
                  </a:lnTo>
                  <a:lnTo>
                    <a:pt x="0" y="0"/>
                  </a:lnTo>
                  <a:lnTo>
                    <a:pt x="0" y="443634"/>
                  </a:lnTo>
                  <a:lnTo>
                    <a:pt x="130423" y="444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cxnSp>
          <p:nvCxnSpPr>
            <p:cNvPr id="1416" name="Straight Connector 1415">
              <a:extLst>
                <a:ext uri="{FF2B5EF4-FFF2-40B4-BE49-F238E27FC236}">
                  <a16:creationId xmlns:a16="http://schemas.microsoft.com/office/drawing/2014/main" id="{94CE40A8-4D46-3630-4C36-12F21F26D04A}"/>
                </a:ext>
              </a:extLst>
            </p:cNvPr>
            <p:cNvCxnSpPr>
              <a:cxnSpLocks/>
              <a:stCxn id="1415" idx="1"/>
              <a:endCxn id="1411" idx="4"/>
            </p:cNvCxnSpPr>
            <p:nvPr/>
          </p:nvCxnSpPr>
          <p:spPr>
            <a:xfrm>
              <a:off x="10253889" y="1536447"/>
              <a:ext cx="599761" cy="4638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7" name="Straight Connector 1416">
              <a:extLst>
                <a:ext uri="{FF2B5EF4-FFF2-40B4-BE49-F238E27FC236}">
                  <a16:creationId xmlns:a16="http://schemas.microsoft.com/office/drawing/2014/main" id="{3ADA631E-49E9-5826-F6F4-305D7088F052}"/>
                </a:ext>
              </a:extLst>
            </p:cNvPr>
            <p:cNvCxnSpPr>
              <a:cxnSpLocks/>
              <a:endCxn id="1411" idx="0"/>
            </p:cNvCxnSpPr>
            <p:nvPr/>
          </p:nvCxnSpPr>
          <p:spPr>
            <a:xfrm flipH="1">
              <a:off x="9797010" y="1536448"/>
              <a:ext cx="22373" cy="7618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8" name="Straight Connector 1417">
              <a:extLst>
                <a:ext uri="{FF2B5EF4-FFF2-40B4-BE49-F238E27FC236}">
                  <a16:creationId xmlns:a16="http://schemas.microsoft.com/office/drawing/2014/main" id="{5CFE10E2-5488-84BE-EE8A-4B9A8D2B7C08}"/>
                </a:ext>
              </a:extLst>
            </p:cNvPr>
            <p:cNvCxnSpPr>
              <a:cxnSpLocks/>
              <a:endCxn id="1409" idx="4"/>
            </p:cNvCxnSpPr>
            <p:nvPr/>
          </p:nvCxnSpPr>
          <p:spPr>
            <a:xfrm flipH="1">
              <a:off x="8782590" y="1527650"/>
              <a:ext cx="574440" cy="47264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9" name="Straight Connector 1418">
              <a:extLst>
                <a:ext uri="{FF2B5EF4-FFF2-40B4-BE49-F238E27FC236}">
                  <a16:creationId xmlns:a16="http://schemas.microsoft.com/office/drawing/2014/main" id="{8B526BC6-CB79-F729-33BC-ADFF874C9D25}"/>
                </a:ext>
              </a:extLst>
            </p:cNvPr>
            <p:cNvCxnSpPr>
              <a:cxnSpLocks/>
              <a:stCxn id="1415" idx="1"/>
              <a:endCxn id="1414" idx="0"/>
            </p:cNvCxnSpPr>
            <p:nvPr/>
          </p:nvCxnSpPr>
          <p:spPr>
            <a:xfrm flipH="1">
              <a:off x="9354909" y="1536447"/>
              <a:ext cx="898980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0" name="Straight Connector 1419">
              <a:extLst>
                <a:ext uri="{FF2B5EF4-FFF2-40B4-BE49-F238E27FC236}">
                  <a16:creationId xmlns:a16="http://schemas.microsoft.com/office/drawing/2014/main" id="{39A2897E-CACA-D32E-DAAC-7947F704B97C}"/>
                </a:ext>
              </a:extLst>
            </p:cNvPr>
            <p:cNvCxnSpPr>
              <a:cxnSpLocks/>
              <a:stCxn id="1408" idx="0"/>
              <a:endCxn id="1411" idx="0"/>
            </p:cNvCxnSpPr>
            <p:nvPr/>
          </p:nvCxnSpPr>
          <p:spPr>
            <a:xfrm>
              <a:off x="8782592" y="2000293"/>
              <a:ext cx="1014418" cy="2979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1" name="Straight Connector 1420">
              <a:extLst>
                <a:ext uri="{FF2B5EF4-FFF2-40B4-BE49-F238E27FC236}">
                  <a16:creationId xmlns:a16="http://schemas.microsoft.com/office/drawing/2014/main" id="{B198AAC0-D8D2-91DD-33C8-48EE57C5947F}"/>
                </a:ext>
              </a:extLst>
            </p:cNvPr>
            <p:cNvCxnSpPr>
              <a:cxnSpLocks/>
              <a:endCxn id="1412" idx="3"/>
            </p:cNvCxnSpPr>
            <p:nvPr/>
          </p:nvCxnSpPr>
          <p:spPr>
            <a:xfrm flipV="1">
              <a:off x="9790082" y="2000289"/>
              <a:ext cx="1063568" cy="304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22" name="Group 1421">
            <a:extLst>
              <a:ext uri="{FF2B5EF4-FFF2-40B4-BE49-F238E27FC236}">
                <a16:creationId xmlns:a16="http://schemas.microsoft.com/office/drawing/2014/main" id="{31246237-620E-F1B7-94AC-C182A951B1EF}"/>
              </a:ext>
            </a:extLst>
          </p:cNvPr>
          <p:cNvGrpSpPr/>
          <p:nvPr/>
        </p:nvGrpSpPr>
        <p:grpSpPr>
          <a:xfrm>
            <a:off x="3762879" y="9952172"/>
            <a:ext cx="541892" cy="243704"/>
            <a:chOff x="22541023" y="12070780"/>
            <a:chExt cx="845289" cy="372800"/>
          </a:xfrm>
        </p:grpSpPr>
        <p:sp>
          <p:nvSpPr>
            <p:cNvPr id="1423" name="Cube 1422">
              <a:extLst>
                <a:ext uri="{FF2B5EF4-FFF2-40B4-BE49-F238E27FC236}">
                  <a16:creationId xmlns:a16="http://schemas.microsoft.com/office/drawing/2014/main" id="{18CAB958-FF04-449C-E3AD-020B0AA8491D}"/>
                </a:ext>
              </a:extLst>
            </p:cNvPr>
            <p:cNvSpPr/>
            <p:nvPr/>
          </p:nvSpPr>
          <p:spPr>
            <a:xfrm>
              <a:off x="22640753" y="12070780"/>
              <a:ext cx="644549" cy="221458"/>
            </a:xfrm>
            <a:prstGeom prst="cube">
              <a:avLst>
                <a:gd name="adj" fmla="val 78471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40" dirty="0"/>
            </a:p>
          </p:txBody>
        </p:sp>
        <p:sp>
          <p:nvSpPr>
            <p:cNvPr id="1424" name="Freeform: Shape 1423">
              <a:extLst>
                <a:ext uri="{FF2B5EF4-FFF2-40B4-BE49-F238E27FC236}">
                  <a16:creationId xmlns:a16="http://schemas.microsoft.com/office/drawing/2014/main" id="{C9E29FEF-15F7-7AF5-B602-6D45194300F0}"/>
                </a:ext>
              </a:extLst>
            </p:cNvPr>
            <p:cNvSpPr/>
            <p:nvPr/>
          </p:nvSpPr>
          <p:spPr>
            <a:xfrm>
              <a:off x="22546340" y="12240369"/>
              <a:ext cx="637953" cy="196703"/>
            </a:xfrm>
            <a:custGeom>
              <a:avLst/>
              <a:gdLst>
                <a:gd name="connsiteX0" fmla="*/ 0 w 637953"/>
                <a:gd name="connsiteY0" fmla="*/ 180754 h 196703"/>
                <a:gd name="connsiteX1" fmla="*/ 106325 w 637953"/>
                <a:gd name="connsiteY1" fmla="*/ 0 h 196703"/>
                <a:gd name="connsiteX2" fmla="*/ 595423 w 637953"/>
                <a:gd name="connsiteY2" fmla="*/ 5316 h 196703"/>
                <a:gd name="connsiteX3" fmla="*/ 637953 w 637953"/>
                <a:gd name="connsiteY3" fmla="*/ 196703 h 196703"/>
                <a:gd name="connsiteX4" fmla="*/ 0 w 637953"/>
                <a:gd name="connsiteY4" fmla="*/ 180754 h 19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953" h="196703">
                  <a:moveTo>
                    <a:pt x="0" y="180754"/>
                  </a:moveTo>
                  <a:lnTo>
                    <a:pt x="106325" y="0"/>
                  </a:lnTo>
                  <a:lnTo>
                    <a:pt x="595423" y="5316"/>
                  </a:lnTo>
                  <a:lnTo>
                    <a:pt x="637953" y="196703"/>
                  </a:lnTo>
                  <a:lnTo>
                    <a:pt x="0" y="18075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id="{AADBCDCA-B1A4-B134-A348-CE94FE4284B2}"/>
                </a:ext>
              </a:extLst>
            </p:cNvPr>
            <p:cNvSpPr/>
            <p:nvPr/>
          </p:nvSpPr>
          <p:spPr>
            <a:xfrm>
              <a:off x="23125814" y="12086197"/>
              <a:ext cx="260498" cy="345558"/>
            </a:xfrm>
            <a:custGeom>
              <a:avLst/>
              <a:gdLst>
                <a:gd name="connsiteX0" fmla="*/ 0 w 260498"/>
                <a:gd name="connsiteY0" fmla="*/ 154172 h 345558"/>
                <a:gd name="connsiteX1" fmla="*/ 159488 w 260498"/>
                <a:gd name="connsiteY1" fmla="*/ 0 h 345558"/>
                <a:gd name="connsiteX2" fmla="*/ 260498 w 260498"/>
                <a:gd name="connsiteY2" fmla="*/ 132907 h 345558"/>
                <a:gd name="connsiteX3" fmla="*/ 69112 w 260498"/>
                <a:gd name="connsiteY3" fmla="*/ 345558 h 345558"/>
                <a:gd name="connsiteX4" fmla="*/ 0 w 260498"/>
                <a:gd name="connsiteY4" fmla="*/ 15417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98" h="345558">
                  <a:moveTo>
                    <a:pt x="0" y="154172"/>
                  </a:moveTo>
                  <a:lnTo>
                    <a:pt x="159488" y="0"/>
                  </a:lnTo>
                  <a:lnTo>
                    <a:pt x="260498" y="132907"/>
                  </a:lnTo>
                  <a:lnTo>
                    <a:pt x="69112" y="345558"/>
                  </a:lnTo>
                  <a:lnTo>
                    <a:pt x="0" y="15417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426" name="Straight Connector 1425">
              <a:extLst>
                <a:ext uri="{FF2B5EF4-FFF2-40B4-BE49-F238E27FC236}">
                  <a16:creationId xmlns:a16="http://schemas.microsoft.com/office/drawing/2014/main" id="{96E3C9D6-740F-8B48-037F-4FFF69AAEFBA}"/>
                </a:ext>
              </a:extLst>
            </p:cNvPr>
            <p:cNvCxnSpPr>
              <a:cxnSpLocks/>
              <a:stCxn id="1424" idx="1"/>
              <a:endCxn id="1424" idx="0"/>
            </p:cNvCxnSpPr>
            <p:nvPr/>
          </p:nvCxnSpPr>
          <p:spPr>
            <a:xfrm flipH="1">
              <a:off x="22546340" y="12240369"/>
              <a:ext cx="106325" cy="1807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7" name="Straight Connector 1426">
              <a:extLst>
                <a:ext uri="{FF2B5EF4-FFF2-40B4-BE49-F238E27FC236}">
                  <a16:creationId xmlns:a16="http://schemas.microsoft.com/office/drawing/2014/main" id="{F0EC9CBF-56D0-2D9B-DB4D-CB3E04B607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541023" y="12423781"/>
              <a:ext cx="648586" cy="10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8" name="Straight Connector 1427">
              <a:extLst>
                <a:ext uri="{FF2B5EF4-FFF2-40B4-BE49-F238E27FC236}">
                  <a16:creationId xmlns:a16="http://schemas.microsoft.com/office/drawing/2014/main" id="{706AF14E-9CE7-00E9-02B7-6A570CA3FC95}"/>
                </a:ext>
              </a:extLst>
            </p:cNvPr>
            <p:cNvCxnSpPr>
              <a:cxnSpLocks/>
              <a:stCxn id="1425" idx="0"/>
              <a:endCxn id="1424" idx="1"/>
            </p:cNvCxnSpPr>
            <p:nvPr/>
          </p:nvCxnSpPr>
          <p:spPr>
            <a:xfrm flipH="1">
              <a:off x="22652665" y="12240369"/>
              <a:ext cx="4731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9" name="Straight Connector 1428">
              <a:extLst>
                <a:ext uri="{FF2B5EF4-FFF2-40B4-BE49-F238E27FC236}">
                  <a16:creationId xmlns:a16="http://schemas.microsoft.com/office/drawing/2014/main" id="{6D9229C7-FF40-0420-6FBA-B35A62C7EC52}"/>
                </a:ext>
              </a:extLst>
            </p:cNvPr>
            <p:cNvCxnSpPr>
              <a:cxnSpLocks/>
              <a:stCxn id="1425" idx="0"/>
              <a:endCxn id="1425" idx="3"/>
            </p:cNvCxnSpPr>
            <p:nvPr/>
          </p:nvCxnSpPr>
          <p:spPr>
            <a:xfrm>
              <a:off x="23125814" y="12240369"/>
              <a:ext cx="69112" cy="191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0" name="Straight Connector 1429">
              <a:extLst>
                <a:ext uri="{FF2B5EF4-FFF2-40B4-BE49-F238E27FC236}">
                  <a16:creationId xmlns:a16="http://schemas.microsoft.com/office/drawing/2014/main" id="{F3BAD650-966C-F452-6D94-BE30781E4A25}"/>
                </a:ext>
              </a:extLst>
            </p:cNvPr>
            <p:cNvCxnSpPr>
              <a:cxnSpLocks/>
              <a:stCxn id="1425" idx="1"/>
              <a:endCxn id="1425" idx="2"/>
            </p:cNvCxnSpPr>
            <p:nvPr/>
          </p:nvCxnSpPr>
          <p:spPr>
            <a:xfrm>
              <a:off x="23285302" y="12086197"/>
              <a:ext cx="101010" cy="1329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1" name="Straight Connector 1430">
              <a:extLst>
                <a:ext uri="{FF2B5EF4-FFF2-40B4-BE49-F238E27FC236}">
                  <a16:creationId xmlns:a16="http://schemas.microsoft.com/office/drawing/2014/main" id="{2C4EB63F-76FE-C570-7E67-3A4F1C61A228}"/>
                </a:ext>
              </a:extLst>
            </p:cNvPr>
            <p:cNvCxnSpPr>
              <a:cxnSpLocks/>
              <a:stCxn id="1425" idx="2"/>
            </p:cNvCxnSpPr>
            <p:nvPr/>
          </p:nvCxnSpPr>
          <p:spPr>
            <a:xfrm flipH="1">
              <a:off x="23184944" y="12219104"/>
              <a:ext cx="201368" cy="2244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2" name="Straight Connector 1431">
              <a:extLst>
                <a:ext uri="{FF2B5EF4-FFF2-40B4-BE49-F238E27FC236}">
                  <a16:creationId xmlns:a16="http://schemas.microsoft.com/office/drawing/2014/main" id="{A7DCFA2B-B13D-B52C-4F7F-32163961D19B}"/>
                </a:ext>
              </a:extLst>
            </p:cNvPr>
            <p:cNvCxnSpPr>
              <a:cxnSpLocks/>
              <a:stCxn id="1425" idx="1"/>
              <a:endCxn id="1423" idx="4"/>
            </p:cNvCxnSpPr>
            <p:nvPr/>
          </p:nvCxnSpPr>
          <p:spPr>
            <a:xfrm flipH="1">
              <a:off x="23111522" y="12086197"/>
              <a:ext cx="173780" cy="1822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3" name="Group 1432">
            <a:extLst>
              <a:ext uri="{FF2B5EF4-FFF2-40B4-BE49-F238E27FC236}">
                <a16:creationId xmlns:a16="http://schemas.microsoft.com/office/drawing/2014/main" id="{F599385F-E8D7-8D71-4C39-87CA0A20E54D}"/>
              </a:ext>
            </a:extLst>
          </p:cNvPr>
          <p:cNvGrpSpPr/>
          <p:nvPr/>
        </p:nvGrpSpPr>
        <p:grpSpPr>
          <a:xfrm>
            <a:off x="973028" y="9442060"/>
            <a:ext cx="1139761" cy="881987"/>
            <a:chOff x="700482" y="8739149"/>
            <a:chExt cx="2713720" cy="1983319"/>
          </a:xfrm>
        </p:grpSpPr>
        <p:cxnSp>
          <p:nvCxnSpPr>
            <p:cNvPr id="1434" name="Straight Connector 1433">
              <a:extLst>
                <a:ext uri="{FF2B5EF4-FFF2-40B4-BE49-F238E27FC236}">
                  <a16:creationId xmlns:a16="http://schemas.microsoft.com/office/drawing/2014/main" id="{8BA60C5B-08FA-0D58-2B19-F9B5DD5409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016114"/>
              <a:ext cx="304985" cy="7926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" name="Straight Connector 1434">
              <a:extLst>
                <a:ext uri="{FF2B5EF4-FFF2-40B4-BE49-F238E27FC236}">
                  <a16:creationId xmlns:a16="http://schemas.microsoft.com/office/drawing/2014/main" id="{8D58009F-83DB-ECD5-7908-A7620A4CD907}"/>
                </a:ext>
              </a:extLst>
            </p:cNvPr>
            <p:cNvCxnSpPr>
              <a:cxnSpLocks/>
            </p:cNvCxnSpPr>
            <p:nvPr/>
          </p:nvCxnSpPr>
          <p:spPr>
            <a:xfrm>
              <a:off x="2366806" y="9548438"/>
              <a:ext cx="241222" cy="7749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" name="Straight Connector 1435">
              <a:extLst>
                <a:ext uri="{FF2B5EF4-FFF2-40B4-BE49-F238E27FC236}">
                  <a16:creationId xmlns:a16="http://schemas.microsoft.com/office/drawing/2014/main" id="{5D190FD2-C0DA-AABE-B240-D6BFEEF88161}"/>
                </a:ext>
              </a:extLst>
            </p:cNvPr>
            <p:cNvCxnSpPr>
              <a:cxnSpLocks/>
            </p:cNvCxnSpPr>
            <p:nvPr/>
          </p:nvCxnSpPr>
          <p:spPr>
            <a:xfrm>
              <a:off x="2848032" y="9040445"/>
              <a:ext cx="237980" cy="768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" name="Straight Connector 1436">
              <a:extLst>
                <a:ext uri="{FF2B5EF4-FFF2-40B4-BE49-F238E27FC236}">
                  <a16:creationId xmlns:a16="http://schemas.microsoft.com/office/drawing/2014/main" id="{CB628CC0-D20E-1100-A5B3-35C6A9F7D3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843" y="9533150"/>
              <a:ext cx="367891" cy="8334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" name="Straight Connector 1437">
              <a:extLst>
                <a:ext uri="{FF2B5EF4-FFF2-40B4-BE49-F238E27FC236}">
                  <a16:creationId xmlns:a16="http://schemas.microsoft.com/office/drawing/2014/main" id="{2B399F7E-F55F-200C-DE7C-66FA453935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808777"/>
              <a:ext cx="16238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9" name="Straight Connector 1438">
              <a:extLst>
                <a:ext uri="{FF2B5EF4-FFF2-40B4-BE49-F238E27FC236}">
                  <a16:creationId xmlns:a16="http://schemas.microsoft.com/office/drawing/2014/main" id="{B26931F6-F915-D600-8FB1-CF9314203C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16" y="9756208"/>
              <a:ext cx="506521" cy="5629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40" name="Picture 1439">
              <a:extLst>
                <a:ext uri="{FF2B5EF4-FFF2-40B4-BE49-F238E27FC236}">
                  <a16:creationId xmlns:a16="http://schemas.microsoft.com/office/drawing/2014/main" id="{543D5940-8652-2D17-0757-E0BC8DD7B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00482" y="8739149"/>
              <a:ext cx="2713720" cy="1983319"/>
            </a:xfrm>
            <a:prstGeom prst="rect">
              <a:avLst/>
            </a:prstGeom>
          </p:spPr>
        </p:pic>
      </p:grpSp>
      <p:pic>
        <p:nvPicPr>
          <p:cNvPr id="1604" name="Picture 5" descr="Image preview">
            <a:extLst>
              <a:ext uri="{FF2B5EF4-FFF2-40B4-BE49-F238E27FC236}">
                <a16:creationId xmlns:a16="http://schemas.microsoft.com/office/drawing/2014/main" id="{FD42A28F-FE34-E46B-1D8B-A1073D7F8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19" y="22769194"/>
            <a:ext cx="2830385" cy="3773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607" name="Group 1606">
            <a:extLst>
              <a:ext uri="{FF2B5EF4-FFF2-40B4-BE49-F238E27FC236}">
                <a16:creationId xmlns:a16="http://schemas.microsoft.com/office/drawing/2014/main" id="{361718C0-D147-2506-F6EC-3F74A3568813}"/>
              </a:ext>
            </a:extLst>
          </p:cNvPr>
          <p:cNvGrpSpPr/>
          <p:nvPr/>
        </p:nvGrpSpPr>
        <p:grpSpPr>
          <a:xfrm>
            <a:off x="1522384" y="22120093"/>
            <a:ext cx="462880" cy="504555"/>
            <a:chOff x="10650746" y="3274613"/>
            <a:chExt cx="589390" cy="623496"/>
          </a:xfrm>
        </p:grpSpPr>
        <p:sp>
          <p:nvSpPr>
            <p:cNvPr id="1608" name="Cylinder 1607">
              <a:extLst>
                <a:ext uri="{FF2B5EF4-FFF2-40B4-BE49-F238E27FC236}">
                  <a16:creationId xmlns:a16="http://schemas.microsoft.com/office/drawing/2014/main" id="{F2FE4CC2-6B26-D731-0D7C-E1A1BD45FDBF}"/>
                </a:ext>
              </a:extLst>
            </p:cNvPr>
            <p:cNvSpPr/>
            <p:nvPr/>
          </p:nvSpPr>
          <p:spPr>
            <a:xfrm>
              <a:off x="10650746" y="3274613"/>
              <a:ext cx="589390" cy="574660"/>
            </a:xfrm>
            <a:prstGeom prst="can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09" name="Straight Connector 1608">
              <a:extLst>
                <a:ext uri="{FF2B5EF4-FFF2-40B4-BE49-F238E27FC236}">
                  <a16:creationId xmlns:a16="http://schemas.microsoft.com/office/drawing/2014/main" id="{8F73E5BF-4DBD-145A-2181-B89130F722D6}"/>
                </a:ext>
              </a:extLst>
            </p:cNvPr>
            <p:cNvCxnSpPr>
              <a:stCxn id="1608" idx="0"/>
              <a:endCxn id="1608" idx="3"/>
            </p:cNvCxnSpPr>
            <p:nvPr/>
          </p:nvCxnSpPr>
          <p:spPr>
            <a:xfrm>
              <a:off x="10945441" y="3418278"/>
              <a:ext cx="0" cy="430995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0" name="Cylinder 1609">
              <a:extLst>
                <a:ext uri="{FF2B5EF4-FFF2-40B4-BE49-F238E27FC236}">
                  <a16:creationId xmlns:a16="http://schemas.microsoft.com/office/drawing/2014/main" id="{5D9B08A2-87EB-DB27-DB24-976C294E5CC5}"/>
                </a:ext>
              </a:extLst>
            </p:cNvPr>
            <p:cNvSpPr/>
            <p:nvPr/>
          </p:nvSpPr>
          <p:spPr>
            <a:xfrm>
              <a:off x="10650746" y="3680777"/>
              <a:ext cx="589390" cy="217332"/>
            </a:xfrm>
            <a:prstGeom prst="can">
              <a:avLst>
                <a:gd name="adj" fmla="val 50000"/>
              </a:avLst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11" name="Straight Connector 1610">
              <a:extLst>
                <a:ext uri="{FF2B5EF4-FFF2-40B4-BE49-F238E27FC236}">
                  <a16:creationId xmlns:a16="http://schemas.microsoft.com/office/drawing/2014/main" id="{849BF079-B009-936C-9BAF-3DCE54A94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8320" y="3340871"/>
              <a:ext cx="541656" cy="875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71" name="Picture 1770">
            <a:extLst>
              <a:ext uri="{FF2B5EF4-FFF2-40B4-BE49-F238E27FC236}">
                <a16:creationId xmlns:a16="http://schemas.microsoft.com/office/drawing/2014/main" id="{30596E04-5B47-E7C3-D54A-7CF0C0D84F7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274933" y="5163421"/>
            <a:ext cx="11510246" cy="5175953"/>
          </a:xfrm>
          <a:prstGeom prst="rect">
            <a:avLst/>
          </a:prstGeom>
        </p:spPr>
      </p:pic>
      <p:pic>
        <p:nvPicPr>
          <p:cNvPr id="42" name="Picture 41" descr="A yellow machine on a pallet&#10;&#10;Description automatically generated">
            <a:extLst>
              <a:ext uri="{FF2B5EF4-FFF2-40B4-BE49-F238E27FC236}">
                <a16:creationId xmlns:a16="http://schemas.microsoft.com/office/drawing/2014/main" id="{C8BEB98F-D622-CA6B-C08F-57F6AAEC2B1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15" y="22875418"/>
            <a:ext cx="2915702" cy="3688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44" name="Picture 1343" descr="A group of people standing near a crane&#10;&#10;Description automatically generated">
            <a:extLst>
              <a:ext uri="{FF2B5EF4-FFF2-40B4-BE49-F238E27FC236}">
                <a16:creationId xmlns:a16="http://schemas.microsoft.com/office/drawing/2014/main" id="{DE8685BB-DA6C-B343-63AD-5196980329B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1" t="37224" r="7466" b="28235"/>
          <a:stretch/>
        </p:blipFill>
        <p:spPr>
          <a:xfrm rot="5400000">
            <a:off x="1431850" y="18089491"/>
            <a:ext cx="3550192" cy="3820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6DA239F-0D80-120F-F4F4-BE7BD3F15510}"/>
              </a:ext>
            </a:extLst>
          </p:cNvPr>
          <p:cNvGrpSpPr/>
          <p:nvPr/>
        </p:nvGrpSpPr>
        <p:grpSpPr>
          <a:xfrm>
            <a:off x="11525259" y="20865689"/>
            <a:ext cx="1139761" cy="881987"/>
            <a:chOff x="700482" y="8739149"/>
            <a:chExt cx="2713720" cy="198331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DA2015-BBAB-E11C-C21B-245DB0A560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016114"/>
              <a:ext cx="304985" cy="7926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58F7A2-5A9F-86AC-D663-67E40B5F7E0C}"/>
                </a:ext>
              </a:extLst>
            </p:cNvPr>
            <p:cNvCxnSpPr>
              <a:cxnSpLocks/>
            </p:cNvCxnSpPr>
            <p:nvPr/>
          </p:nvCxnSpPr>
          <p:spPr>
            <a:xfrm>
              <a:off x="2366806" y="9548438"/>
              <a:ext cx="241222" cy="7749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B81FEAC-7059-3678-B486-3A8DF09C05F5}"/>
                </a:ext>
              </a:extLst>
            </p:cNvPr>
            <p:cNvCxnSpPr>
              <a:cxnSpLocks/>
            </p:cNvCxnSpPr>
            <p:nvPr/>
          </p:nvCxnSpPr>
          <p:spPr>
            <a:xfrm>
              <a:off x="2848032" y="9040445"/>
              <a:ext cx="237980" cy="768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46A92B7-7537-4D6C-7F28-745F505BAD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843" y="9533150"/>
              <a:ext cx="367891" cy="8334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689728-E8E2-D00E-0E11-1A488F951E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808777"/>
              <a:ext cx="16238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A18130-FE40-70CA-3418-D4173FC640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16" y="9756208"/>
              <a:ext cx="506521" cy="5629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CE2CA6D-BE56-C992-3D14-95C0785C1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00482" y="8739149"/>
              <a:ext cx="2713720" cy="198331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B42377-A1B7-D5FE-43D3-4EDE4CE9C456}"/>
              </a:ext>
            </a:extLst>
          </p:cNvPr>
          <p:cNvGrpSpPr/>
          <p:nvPr/>
        </p:nvGrpSpPr>
        <p:grpSpPr>
          <a:xfrm>
            <a:off x="12838180" y="19315125"/>
            <a:ext cx="1139761" cy="881987"/>
            <a:chOff x="700482" y="8739149"/>
            <a:chExt cx="2713720" cy="198331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A225234-DD31-D9F7-125B-7B2CB8E316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016114"/>
              <a:ext cx="304985" cy="7926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AAB31D-563C-4CAB-D6B1-B3FA930430BD}"/>
                </a:ext>
              </a:extLst>
            </p:cNvPr>
            <p:cNvCxnSpPr>
              <a:cxnSpLocks/>
            </p:cNvCxnSpPr>
            <p:nvPr/>
          </p:nvCxnSpPr>
          <p:spPr>
            <a:xfrm>
              <a:off x="2366806" y="9548438"/>
              <a:ext cx="241222" cy="7749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52C3E57-401D-3A44-B0FE-1EF385F500DB}"/>
                </a:ext>
              </a:extLst>
            </p:cNvPr>
            <p:cNvCxnSpPr>
              <a:cxnSpLocks/>
            </p:cNvCxnSpPr>
            <p:nvPr/>
          </p:nvCxnSpPr>
          <p:spPr>
            <a:xfrm>
              <a:off x="2848032" y="9040445"/>
              <a:ext cx="237980" cy="768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52C77B8-388E-8621-79C8-FCF2650DA5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843" y="9533150"/>
              <a:ext cx="367891" cy="8334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12BA359-4704-56BB-B05C-3F02AF06F4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808777"/>
              <a:ext cx="16238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ED6493F-C8CC-2C97-5A64-994C28C193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16" y="9756208"/>
              <a:ext cx="506521" cy="5629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45" name="Picture 1344">
              <a:extLst>
                <a:ext uri="{FF2B5EF4-FFF2-40B4-BE49-F238E27FC236}">
                  <a16:creationId xmlns:a16="http://schemas.microsoft.com/office/drawing/2014/main" id="{D0D2B4E8-44CE-7A69-974B-8352EF33F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00482" y="8739149"/>
              <a:ext cx="2713720" cy="1983319"/>
            </a:xfrm>
            <a:prstGeom prst="rect">
              <a:avLst/>
            </a:prstGeom>
          </p:spPr>
        </p:pic>
      </p:grpSp>
      <p:grpSp>
        <p:nvGrpSpPr>
          <p:cNvPr id="1346" name="Group 1345">
            <a:extLst>
              <a:ext uri="{FF2B5EF4-FFF2-40B4-BE49-F238E27FC236}">
                <a16:creationId xmlns:a16="http://schemas.microsoft.com/office/drawing/2014/main" id="{4DDAD5FF-31E1-497B-5B1D-AAE2A90353E9}"/>
              </a:ext>
            </a:extLst>
          </p:cNvPr>
          <p:cNvGrpSpPr/>
          <p:nvPr/>
        </p:nvGrpSpPr>
        <p:grpSpPr>
          <a:xfrm>
            <a:off x="11319625" y="19109305"/>
            <a:ext cx="462880" cy="504555"/>
            <a:chOff x="10650746" y="3274613"/>
            <a:chExt cx="589390" cy="623496"/>
          </a:xfrm>
        </p:grpSpPr>
        <p:sp>
          <p:nvSpPr>
            <p:cNvPr id="1347" name="Cylinder 1346">
              <a:extLst>
                <a:ext uri="{FF2B5EF4-FFF2-40B4-BE49-F238E27FC236}">
                  <a16:creationId xmlns:a16="http://schemas.microsoft.com/office/drawing/2014/main" id="{096EB7BF-DBA8-C464-3066-E06E04EE7F6E}"/>
                </a:ext>
              </a:extLst>
            </p:cNvPr>
            <p:cNvSpPr/>
            <p:nvPr/>
          </p:nvSpPr>
          <p:spPr>
            <a:xfrm>
              <a:off x="10650746" y="3274613"/>
              <a:ext cx="589390" cy="574660"/>
            </a:xfrm>
            <a:prstGeom prst="can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48" name="Straight Connector 1347">
              <a:extLst>
                <a:ext uri="{FF2B5EF4-FFF2-40B4-BE49-F238E27FC236}">
                  <a16:creationId xmlns:a16="http://schemas.microsoft.com/office/drawing/2014/main" id="{3ADE1024-1A45-373F-B155-5A7D9A97C124}"/>
                </a:ext>
              </a:extLst>
            </p:cNvPr>
            <p:cNvCxnSpPr>
              <a:stCxn id="1347" idx="0"/>
              <a:endCxn id="1347" idx="3"/>
            </p:cNvCxnSpPr>
            <p:nvPr/>
          </p:nvCxnSpPr>
          <p:spPr>
            <a:xfrm>
              <a:off x="10945441" y="3418278"/>
              <a:ext cx="0" cy="430995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9" name="Cylinder 1348">
              <a:extLst>
                <a:ext uri="{FF2B5EF4-FFF2-40B4-BE49-F238E27FC236}">
                  <a16:creationId xmlns:a16="http://schemas.microsoft.com/office/drawing/2014/main" id="{1A051C03-1B28-A474-B19C-F0AF3989382F}"/>
                </a:ext>
              </a:extLst>
            </p:cNvPr>
            <p:cNvSpPr/>
            <p:nvPr/>
          </p:nvSpPr>
          <p:spPr>
            <a:xfrm>
              <a:off x="10650746" y="3680777"/>
              <a:ext cx="589390" cy="217332"/>
            </a:xfrm>
            <a:prstGeom prst="can">
              <a:avLst>
                <a:gd name="adj" fmla="val 50000"/>
              </a:avLst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50" name="Straight Connector 1349">
              <a:extLst>
                <a:ext uri="{FF2B5EF4-FFF2-40B4-BE49-F238E27FC236}">
                  <a16:creationId xmlns:a16="http://schemas.microsoft.com/office/drawing/2014/main" id="{5DA2AA2B-F418-E113-8872-2E142CB66C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8320" y="3340871"/>
              <a:ext cx="541656" cy="875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7" name="Group 1356">
            <a:extLst>
              <a:ext uri="{FF2B5EF4-FFF2-40B4-BE49-F238E27FC236}">
                <a16:creationId xmlns:a16="http://schemas.microsoft.com/office/drawing/2014/main" id="{BB47B26B-C1D8-CD2A-C39A-81BA13DF0061}"/>
              </a:ext>
            </a:extLst>
          </p:cNvPr>
          <p:cNvGrpSpPr/>
          <p:nvPr/>
        </p:nvGrpSpPr>
        <p:grpSpPr>
          <a:xfrm>
            <a:off x="1625894" y="17626094"/>
            <a:ext cx="647546" cy="453526"/>
            <a:chOff x="8771584" y="1241144"/>
            <a:chExt cx="2082066" cy="1063267"/>
          </a:xfrm>
        </p:grpSpPr>
        <p:sp>
          <p:nvSpPr>
            <p:cNvPr id="1358" name="Freeform: Shape 1357">
              <a:extLst>
                <a:ext uri="{FF2B5EF4-FFF2-40B4-BE49-F238E27FC236}">
                  <a16:creationId xmlns:a16="http://schemas.microsoft.com/office/drawing/2014/main" id="{ED3A7174-2EBD-8397-4114-10B7E1F17538}"/>
                </a:ext>
              </a:extLst>
            </p:cNvPr>
            <p:cNvSpPr/>
            <p:nvPr/>
          </p:nvSpPr>
          <p:spPr>
            <a:xfrm rot="10800000">
              <a:off x="8771584" y="2000293"/>
              <a:ext cx="1025426" cy="27851"/>
            </a:xfrm>
            <a:custGeom>
              <a:avLst/>
              <a:gdLst>
                <a:gd name="connsiteX0" fmla="*/ 1014418 w 1025426"/>
                <a:gd name="connsiteY0" fmla="*/ 27851 h 27851"/>
                <a:gd name="connsiteX1" fmla="*/ 0 w 1025426"/>
                <a:gd name="connsiteY1" fmla="*/ 27851 h 27851"/>
                <a:gd name="connsiteX2" fmla="*/ 0 w 1025426"/>
                <a:gd name="connsiteY2" fmla="*/ 0 h 27851"/>
                <a:gd name="connsiteX3" fmla="*/ 957876 w 1025426"/>
                <a:gd name="connsiteY3" fmla="*/ 0 h 27851"/>
                <a:gd name="connsiteX4" fmla="*/ 1025426 w 1025426"/>
                <a:gd name="connsiteY4" fmla="*/ 19049 h 27851"/>
                <a:gd name="connsiteX5" fmla="*/ 1014418 w 1025426"/>
                <a:gd name="connsiteY5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5426" h="27851">
                  <a:moveTo>
                    <a:pt x="1014418" y="27851"/>
                  </a:moveTo>
                  <a:lnTo>
                    <a:pt x="0" y="27851"/>
                  </a:lnTo>
                  <a:lnTo>
                    <a:pt x="0" y="0"/>
                  </a:lnTo>
                  <a:lnTo>
                    <a:pt x="957876" y="0"/>
                  </a:lnTo>
                  <a:lnTo>
                    <a:pt x="1025426" y="19049"/>
                  </a:lnTo>
                  <a:lnTo>
                    <a:pt x="1014418" y="2785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:a16="http://schemas.microsoft.com/office/drawing/2014/main" id="{F53CFB35-2AB9-3971-616F-7F29C46A8534}"/>
                </a:ext>
              </a:extLst>
            </p:cNvPr>
            <p:cNvSpPr/>
            <p:nvPr/>
          </p:nvSpPr>
          <p:spPr>
            <a:xfrm rot="10800000">
              <a:off x="8782591" y="1241144"/>
              <a:ext cx="1021809" cy="787000"/>
            </a:xfrm>
            <a:custGeom>
              <a:avLst/>
              <a:gdLst>
                <a:gd name="connsiteX0" fmla="*/ 1 w 1021809"/>
                <a:gd name="connsiteY0" fmla="*/ 787000 h 787000"/>
                <a:gd name="connsiteX1" fmla="*/ 0 w 1021809"/>
                <a:gd name="connsiteY1" fmla="*/ 0 h 787000"/>
                <a:gd name="connsiteX2" fmla="*/ 7391 w 1021809"/>
                <a:gd name="connsiteY2" fmla="*/ 0 h 787000"/>
                <a:gd name="connsiteX3" fmla="*/ 7391 w 1021809"/>
                <a:gd name="connsiteY3" fmla="*/ 27851 h 787000"/>
                <a:gd name="connsiteX4" fmla="*/ 1021809 w 1021809"/>
                <a:gd name="connsiteY4" fmla="*/ 27851 h 787000"/>
                <a:gd name="connsiteX5" fmla="*/ 569759 w 1021809"/>
                <a:gd name="connsiteY5" fmla="*/ 389296 h 787000"/>
                <a:gd name="connsiteX6" fmla="*/ 1 w 1021809"/>
                <a:gd name="connsiteY6" fmla="*/ 198748 h 787000"/>
                <a:gd name="connsiteX7" fmla="*/ 1 w 1021809"/>
                <a:gd name="connsiteY7" fmla="*/ 551594 h 787000"/>
                <a:gd name="connsiteX8" fmla="*/ 329840 w 1021809"/>
                <a:gd name="connsiteY8" fmla="*/ 550248 h 787000"/>
                <a:gd name="connsiteX9" fmla="*/ 329336 w 1021809"/>
                <a:gd name="connsiteY9" fmla="*/ 552127 h 787000"/>
                <a:gd name="connsiteX10" fmla="*/ 1 w 1021809"/>
                <a:gd name="connsiteY10" fmla="*/ 552127 h 787000"/>
                <a:gd name="connsiteX11" fmla="*/ 1 w 1021809"/>
                <a:gd name="connsiteY11" fmla="*/ 787000 h 7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809" h="787000">
                  <a:moveTo>
                    <a:pt x="1" y="787000"/>
                  </a:moveTo>
                  <a:lnTo>
                    <a:pt x="0" y="0"/>
                  </a:lnTo>
                  <a:lnTo>
                    <a:pt x="7391" y="0"/>
                  </a:lnTo>
                  <a:lnTo>
                    <a:pt x="7391" y="27851"/>
                  </a:lnTo>
                  <a:lnTo>
                    <a:pt x="1021809" y="27851"/>
                  </a:lnTo>
                  <a:lnTo>
                    <a:pt x="569759" y="389296"/>
                  </a:lnTo>
                  <a:lnTo>
                    <a:pt x="1" y="198748"/>
                  </a:lnTo>
                  <a:lnTo>
                    <a:pt x="1" y="551594"/>
                  </a:lnTo>
                  <a:lnTo>
                    <a:pt x="329840" y="550248"/>
                  </a:lnTo>
                  <a:lnTo>
                    <a:pt x="329336" y="552127"/>
                  </a:lnTo>
                  <a:lnTo>
                    <a:pt x="1" y="552127"/>
                  </a:lnTo>
                  <a:lnTo>
                    <a:pt x="1" y="787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id="{70260EB5-454C-D93B-4191-102E80A73D83}"/>
                </a:ext>
              </a:extLst>
            </p:cNvPr>
            <p:cNvSpPr/>
            <p:nvPr/>
          </p:nvSpPr>
          <p:spPr>
            <a:xfrm rot="10800000">
              <a:off x="8839134" y="2023254"/>
              <a:ext cx="957876" cy="270117"/>
            </a:xfrm>
            <a:custGeom>
              <a:avLst/>
              <a:gdLst>
                <a:gd name="connsiteX0" fmla="*/ 957876 w 957876"/>
                <a:gd name="connsiteY0" fmla="*/ 270117 h 270117"/>
                <a:gd name="connsiteX1" fmla="*/ 0 w 957876"/>
                <a:gd name="connsiteY1" fmla="*/ 270117 h 270117"/>
                <a:gd name="connsiteX2" fmla="*/ 0 w 957876"/>
                <a:gd name="connsiteY2" fmla="*/ 0 h 270117"/>
                <a:gd name="connsiteX3" fmla="*/ 957876 w 957876"/>
                <a:gd name="connsiteY3" fmla="*/ 270117 h 27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876" h="270117">
                  <a:moveTo>
                    <a:pt x="957876" y="270117"/>
                  </a:moveTo>
                  <a:lnTo>
                    <a:pt x="0" y="270117"/>
                  </a:lnTo>
                  <a:lnTo>
                    <a:pt x="0" y="0"/>
                  </a:lnTo>
                  <a:lnTo>
                    <a:pt x="957876" y="2701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75" name="Right Triangle 1374">
              <a:extLst>
                <a:ext uri="{FF2B5EF4-FFF2-40B4-BE49-F238E27FC236}">
                  <a16:creationId xmlns:a16="http://schemas.microsoft.com/office/drawing/2014/main" id="{03CEA453-DA62-19A2-AD60-ADA4ED4E03F6}"/>
                </a:ext>
              </a:extLst>
            </p:cNvPr>
            <p:cNvSpPr/>
            <p:nvPr/>
          </p:nvSpPr>
          <p:spPr>
            <a:xfrm rot="10800000" flipH="1">
              <a:off x="9797010" y="2000293"/>
              <a:ext cx="1056640" cy="29796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id="{2AF7AEAA-E371-C980-D191-81EAAD031321}"/>
                </a:ext>
              </a:extLst>
            </p:cNvPr>
            <p:cNvSpPr/>
            <p:nvPr/>
          </p:nvSpPr>
          <p:spPr>
            <a:xfrm rot="10800000" flipH="1">
              <a:off x="9804399" y="1467184"/>
              <a:ext cx="1049251" cy="533105"/>
            </a:xfrm>
            <a:custGeom>
              <a:avLst/>
              <a:gdLst>
                <a:gd name="connsiteX0" fmla="*/ 1 w 1056640"/>
                <a:gd name="connsiteY0" fmla="*/ 693520 h 693520"/>
                <a:gd name="connsiteX1" fmla="*/ 1 w 1056640"/>
                <a:gd name="connsiteY1" fmla="*/ 249886 h 693520"/>
                <a:gd name="connsiteX2" fmla="*/ 569759 w 1056640"/>
                <a:gd name="connsiteY2" fmla="*/ 489462 h 693520"/>
                <a:gd name="connsiteX3" fmla="*/ 1056640 w 1056640"/>
                <a:gd name="connsiteY3" fmla="*/ 0 h 693520"/>
                <a:gd name="connsiteX4" fmla="*/ 0 w 1056640"/>
                <a:gd name="connsiteY4" fmla="*/ 0 h 693520"/>
                <a:gd name="connsiteX5" fmla="*/ 0 w 1056640"/>
                <a:gd name="connsiteY5" fmla="*/ 693520 h 693520"/>
                <a:gd name="connsiteX6" fmla="*/ 1 w 1056640"/>
                <a:gd name="connsiteY6" fmla="*/ 693520 h 69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640" h="693520">
                  <a:moveTo>
                    <a:pt x="1" y="693520"/>
                  </a:moveTo>
                  <a:lnTo>
                    <a:pt x="1" y="249886"/>
                  </a:lnTo>
                  <a:lnTo>
                    <a:pt x="569759" y="489462"/>
                  </a:lnTo>
                  <a:lnTo>
                    <a:pt x="1056640" y="0"/>
                  </a:lnTo>
                  <a:lnTo>
                    <a:pt x="0" y="0"/>
                  </a:lnTo>
                  <a:lnTo>
                    <a:pt x="0" y="693520"/>
                  </a:lnTo>
                  <a:lnTo>
                    <a:pt x="1" y="6935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381" name="Oval 1380">
              <a:extLst>
                <a:ext uri="{FF2B5EF4-FFF2-40B4-BE49-F238E27FC236}">
                  <a16:creationId xmlns:a16="http://schemas.microsoft.com/office/drawing/2014/main" id="{19F2CA66-299D-E1F8-EF57-A72A0F4F3504}"/>
                </a:ext>
              </a:extLst>
            </p:cNvPr>
            <p:cNvSpPr/>
            <p:nvPr/>
          </p:nvSpPr>
          <p:spPr>
            <a:xfrm>
              <a:off x="9332882" y="1368091"/>
              <a:ext cx="914400" cy="5331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0" name="Freeform: Shape 1389">
              <a:extLst>
                <a:ext uri="{FF2B5EF4-FFF2-40B4-BE49-F238E27FC236}">
                  <a16:creationId xmlns:a16="http://schemas.microsoft.com/office/drawing/2014/main" id="{8AC81B70-4490-92E0-7C1D-1CFC0578E0E6}"/>
                </a:ext>
              </a:extLst>
            </p:cNvPr>
            <p:cNvSpPr/>
            <p:nvPr/>
          </p:nvSpPr>
          <p:spPr>
            <a:xfrm rot="10800000">
              <a:off x="9104881" y="1536449"/>
              <a:ext cx="699519" cy="444303"/>
            </a:xfrm>
            <a:custGeom>
              <a:avLst/>
              <a:gdLst>
                <a:gd name="connsiteX0" fmla="*/ 366110 w 569758"/>
                <a:gd name="connsiteY0" fmla="*/ 444303 h 444303"/>
                <a:gd name="connsiteX1" fmla="*/ 329335 w 569758"/>
                <a:gd name="connsiteY1" fmla="*/ 444303 h 444303"/>
                <a:gd name="connsiteX2" fmla="*/ 329839 w 569758"/>
                <a:gd name="connsiteY2" fmla="*/ 441941 h 444303"/>
                <a:gd name="connsiteX3" fmla="*/ 0 w 569758"/>
                <a:gd name="connsiteY3" fmla="*/ 443633 h 444303"/>
                <a:gd name="connsiteX4" fmla="*/ 0 w 569758"/>
                <a:gd name="connsiteY4" fmla="*/ 0 h 444303"/>
                <a:gd name="connsiteX5" fmla="*/ 569758 w 569758"/>
                <a:gd name="connsiteY5" fmla="*/ 239576 h 444303"/>
                <a:gd name="connsiteX6" fmla="*/ 366110 w 569758"/>
                <a:gd name="connsiteY6" fmla="*/ 444303 h 4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758" h="444303">
                  <a:moveTo>
                    <a:pt x="366110" y="444303"/>
                  </a:moveTo>
                  <a:lnTo>
                    <a:pt x="329335" y="444303"/>
                  </a:lnTo>
                  <a:lnTo>
                    <a:pt x="329839" y="441941"/>
                  </a:lnTo>
                  <a:lnTo>
                    <a:pt x="0" y="443633"/>
                  </a:lnTo>
                  <a:lnTo>
                    <a:pt x="0" y="0"/>
                  </a:lnTo>
                  <a:lnTo>
                    <a:pt x="569758" y="239576"/>
                  </a:lnTo>
                  <a:lnTo>
                    <a:pt x="366110" y="444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91" name="Freeform: Shape 1390">
              <a:extLst>
                <a:ext uri="{FF2B5EF4-FFF2-40B4-BE49-F238E27FC236}">
                  <a16:creationId xmlns:a16="http://schemas.microsoft.com/office/drawing/2014/main" id="{71D00CEC-2B78-DAE3-F7A0-E1E0025F61AC}"/>
                </a:ext>
              </a:extLst>
            </p:cNvPr>
            <p:cNvSpPr/>
            <p:nvPr/>
          </p:nvSpPr>
          <p:spPr>
            <a:xfrm rot="10800000" flipH="1">
              <a:off x="9804398" y="1536447"/>
              <a:ext cx="699519" cy="444303"/>
            </a:xfrm>
            <a:custGeom>
              <a:avLst/>
              <a:gdLst>
                <a:gd name="connsiteX0" fmla="*/ 130423 w 569758"/>
                <a:gd name="connsiteY0" fmla="*/ 444303 h 444303"/>
                <a:gd name="connsiteX1" fmla="*/ 366110 w 569758"/>
                <a:gd name="connsiteY1" fmla="*/ 444303 h 444303"/>
                <a:gd name="connsiteX2" fmla="*/ 569758 w 569758"/>
                <a:gd name="connsiteY2" fmla="*/ 239576 h 444303"/>
                <a:gd name="connsiteX3" fmla="*/ 0 w 569758"/>
                <a:gd name="connsiteY3" fmla="*/ 0 h 444303"/>
                <a:gd name="connsiteX4" fmla="*/ 0 w 569758"/>
                <a:gd name="connsiteY4" fmla="*/ 443634 h 444303"/>
                <a:gd name="connsiteX5" fmla="*/ 130423 w 569758"/>
                <a:gd name="connsiteY5" fmla="*/ 444303 h 4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58" h="444303">
                  <a:moveTo>
                    <a:pt x="130423" y="444303"/>
                  </a:moveTo>
                  <a:lnTo>
                    <a:pt x="366110" y="444303"/>
                  </a:lnTo>
                  <a:lnTo>
                    <a:pt x="569758" y="239576"/>
                  </a:lnTo>
                  <a:lnTo>
                    <a:pt x="0" y="0"/>
                  </a:lnTo>
                  <a:lnTo>
                    <a:pt x="0" y="443634"/>
                  </a:lnTo>
                  <a:lnTo>
                    <a:pt x="130423" y="444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cxnSp>
          <p:nvCxnSpPr>
            <p:cNvPr id="1392" name="Straight Connector 1391">
              <a:extLst>
                <a:ext uri="{FF2B5EF4-FFF2-40B4-BE49-F238E27FC236}">
                  <a16:creationId xmlns:a16="http://schemas.microsoft.com/office/drawing/2014/main" id="{DE7811D6-57AD-072D-569F-C4FF98B4F768}"/>
                </a:ext>
              </a:extLst>
            </p:cNvPr>
            <p:cNvCxnSpPr>
              <a:cxnSpLocks/>
              <a:stCxn id="1391" idx="1"/>
              <a:endCxn id="1375" idx="4"/>
            </p:cNvCxnSpPr>
            <p:nvPr/>
          </p:nvCxnSpPr>
          <p:spPr>
            <a:xfrm>
              <a:off x="10253889" y="1536447"/>
              <a:ext cx="599761" cy="4638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3" name="Straight Connector 1392">
              <a:extLst>
                <a:ext uri="{FF2B5EF4-FFF2-40B4-BE49-F238E27FC236}">
                  <a16:creationId xmlns:a16="http://schemas.microsoft.com/office/drawing/2014/main" id="{9DD35CC3-D9BF-AAC3-FD62-12A6697FAF79}"/>
                </a:ext>
              </a:extLst>
            </p:cNvPr>
            <p:cNvCxnSpPr>
              <a:cxnSpLocks/>
              <a:endCxn id="1375" idx="0"/>
            </p:cNvCxnSpPr>
            <p:nvPr/>
          </p:nvCxnSpPr>
          <p:spPr>
            <a:xfrm flipH="1">
              <a:off x="9797010" y="1536448"/>
              <a:ext cx="22373" cy="7618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4" name="Straight Connector 1393">
              <a:extLst>
                <a:ext uri="{FF2B5EF4-FFF2-40B4-BE49-F238E27FC236}">
                  <a16:creationId xmlns:a16="http://schemas.microsoft.com/office/drawing/2014/main" id="{6AE6EDE2-0FF6-AB99-7237-458233E61606}"/>
                </a:ext>
              </a:extLst>
            </p:cNvPr>
            <p:cNvCxnSpPr>
              <a:cxnSpLocks/>
              <a:endCxn id="1359" idx="4"/>
            </p:cNvCxnSpPr>
            <p:nvPr/>
          </p:nvCxnSpPr>
          <p:spPr>
            <a:xfrm flipH="1">
              <a:off x="8782590" y="1527650"/>
              <a:ext cx="574440" cy="47264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5" name="Straight Connector 1394">
              <a:extLst>
                <a:ext uri="{FF2B5EF4-FFF2-40B4-BE49-F238E27FC236}">
                  <a16:creationId xmlns:a16="http://schemas.microsoft.com/office/drawing/2014/main" id="{7F3C28A7-D175-A546-69BF-C979DD98AD8D}"/>
                </a:ext>
              </a:extLst>
            </p:cNvPr>
            <p:cNvCxnSpPr>
              <a:cxnSpLocks/>
              <a:stCxn id="1391" idx="1"/>
              <a:endCxn id="1390" idx="0"/>
            </p:cNvCxnSpPr>
            <p:nvPr/>
          </p:nvCxnSpPr>
          <p:spPr>
            <a:xfrm flipH="1">
              <a:off x="9354909" y="1536447"/>
              <a:ext cx="898980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6" name="Straight Connector 1395">
              <a:extLst>
                <a:ext uri="{FF2B5EF4-FFF2-40B4-BE49-F238E27FC236}">
                  <a16:creationId xmlns:a16="http://schemas.microsoft.com/office/drawing/2014/main" id="{99D4BD17-5832-9080-D27B-8B5928F050CF}"/>
                </a:ext>
              </a:extLst>
            </p:cNvPr>
            <p:cNvCxnSpPr>
              <a:cxnSpLocks/>
              <a:stCxn id="1358" idx="0"/>
              <a:endCxn id="1375" idx="0"/>
            </p:cNvCxnSpPr>
            <p:nvPr/>
          </p:nvCxnSpPr>
          <p:spPr>
            <a:xfrm>
              <a:off x="8782592" y="2000293"/>
              <a:ext cx="1014418" cy="2979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7" name="Straight Connector 1396">
              <a:extLst>
                <a:ext uri="{FF2B5EF4-FFF2-40B4-BE49-F238E27FC236}">
                  <a16:creationId xmlns:a16="http://schemas.microsoft.com/office/drawing/2014/main" id="{5CB3AF9C-FD2D-AB8D-E4E3-2591EFFE1495}"/>
                </a:ext>
              </a:extLst>
            </p:cNvPr>
            <p:cNvCxnSpPr>
              <a:cxnSpLocks/>
              <a:endCxn id="1379" idx="3"/>
            </p:cNvCxnSpPr>
            <p:nvPr/>
          </p:nvCxnSpPr>
          <p:spPr>
            <a:xfrm flipV="1">
              <a:off x="9790082" y="2000289"/>
              <a:ext cx="1063568" cy="304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98" name="Group 1397">
            <a:extLst>
              <a:ext uri="{FF2B5EF4-FFF2-40B4-BE49-F238E27FC236}">
                <a16:creationId xmlns:a16="http://schemas.microsoft.com/office/drawing/2014/main" id="{DA1D9BCC-34D7-1ACE-6129-B4E00AB68217}"/>
              </a:ext>
            </a:extLst>
          </p:cNvPr>
          <p:cNvGrpSpPr/>
          <p:nvPr/>
        </p:nvGrpSpPr>
        <p:grpSpPr>
          <a:xfrm>
            <a:off x="16490669" y="14414295"/>
            <a:ext cx="647546" cy="453526"/>
            <a:chOff x="8771584" y="1241144"/>
            <a:chExt cx="2082066" cy="1063267"/>
          </a:xfrm>
        </p:grpSpPr>
        <p:sp>
          <p:nvSpPr>
            <p:cNvPr id="1401" name="Freeform: Shape 1400">
              <a:extLst>
                <a:ext uri="{FF2B5EF4-FFF2-40B4-BE49-F238E27FC236}">
                  <a16:creationId xmlns:a16="http://schemas.microsoft.com/office/drawing/2014/main" id="{EF957376-2A1C-506B-1D67-84EE0F89FC59}"/>
                </a:ext>
              </a:extLst>
            </p:cNvPr>
            <p:cNvSpPr/>
            <p:nvPr/>
          </p:nvSpPr>
          <p:spPr>
            <a:xfrm rot="10800000">
              <a:off x="8771584" y="2000293"/>
              <a:ext cx="1025426" cy="27851"/>
            </a:xfrm>
            <a:custGeom>
              <a:avLst/>
              <a:gdLst>
                <a:gd name="connsiteX0" fmla="*/ 1014418 w 1025426"/>
                <a:gd name="connsiteY0" fmla="*/ 27851 h 27851"/>
                <a:gd name="connsiteX1" fmla="*/ 0 w 1025426"/>
                <a:gd name="connsiteY1" fmla="*/ 27851 h 27851"/>
                <a:gd name="connsiteX2" fmla="*/ 0 w 1025426"/>
                <a:gd name="connsiteY2" fmla="*/ 0 h 27851"/>
                <a:gd name="connsiteX3" fmla="*/ 957876 w 1025426"/>
                <a:gd name="connsiteY3" fmla="*/ 0 h 27851"/>
                <a:gd name="connsiteX4" fmla="*/ 1025426 w 1025426"/>
                <a:gd name="connsiteY4" fmla="*/ 19049 h 27851"/>
                <a:gd name="connsiteX5" fmla="*/ 1014418 w 1025426"/>
                <a:gd name="connsiteY5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5426" h="27851">
                  <a:moveTo>
                    <a:pt x="1014418" y="27851"/>
                  </a:moveTo>
                  <a:lnTo>
                    <a:pt x="0" y="27851"/>
                  </a:lnTo>
                  <a:lnTo>
                    <a:pt x="0" y="0"/>
                  </a:lnTo>
                  <a:lnTo>
                    <a:pt x="957876" y="0"/>
                  </a:lnTo>
                  <a:lnTo>
                    <a:pt x="1025426" y="19049"/>
                  </a:lnTo>
                  <a:lnTo>
                    <a:pt x="1014418" y="2785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02" name="Freeform: Shape 1401">
              <a:extLst>
                <a:ext uri="{FF2B5EF4-FFF2-40B4-BE49-F238E27FC236}">
                  <a16:creationId xmlns:a16="http://schemas.microsoft.com/office/drawing/2014/main" id="{7D61390A-2C38-F929-C772-9DA13B8EAF1F}"/>
                </a:ext>
              </a:extLst>
            </p:cNvPr>
            <p:cNvSpPr/>
            <p:nvPr/>
          </p:nvSpPr>
          <p:spPr>
            <a:xfrm rot="10800000">
              <a:off x="8782591" y="1241144"/>
              <a:ext cx="1021809" cy="787000"/>
            </a:xfrm>
            <a:custGeom>
              <a:avLst/>
              <a:gdLst>
                <a:gd name="connsiteX0" fmla="*/ 1 w 1021809"/>
                <a:gd name="connsiteY0" fmla="*/ 787000 h 787000"/>
                <a:gd name="connsiteX1" fmla="*/ 0 w 1021809"/>
                <a:gd name="connsiteY1" fmla="*/ 0 h 787000"/>
                <a:gd name="connsiteX2" fmla="*/ 7391 w 1021809"/>
                <a:gd name="connsiteY2" fmla="*/ 0 h 787000"/>
                <a:gd name="connsiteX3" fmla="*/ 7391 w 1021809"/>
                <a:gd name="connsiteY3" fmla="*/ 27851 h 787000"/>
                <a:gd name="connsiteX4" fmla="*/ 1021809 w 1021809"/>
                <a:gd name="connsiteY4" fmla="*/ 27851 h 787000"/>
                <a:gd name="connsiteX5" fmla="*/ 569759 w 1021809"/>
                <a:gd name="connsiteY5" fmla="*/ 389296 h 787000"/>
                <a:gd name="connsiteX6" fmla="*/ 1 w 1021809"/>
                <a:gd name="connsiteY6" fmla="*/ 198748 h 787000"/>
                <a:gd name="connsiteX7" fmla="*/ 1 w 1021809"/>
                <a:gd name="connsiteY7" fmla="*/ 551594 h 787000"/>
                <a:gd name="connsiteX8" fmla="*/ 329840 w 1021809"/>
                <a:gd name="connsiteY8" fmla="*/ 550248 h 787000"/>
                <a:gd name="connsiteX9" fmla="*/ 329336 w 1021809"/>
                <a:gd name="connsiteY9" fmla="*/ 552127 h 787000"/>
                <a:gd name="connsiteX10" fmla="*/ 1 w 1021809"/>
                <a:gd name="connsiteY10" fmla="*/ 552127 h 787000"/>
                <a:gd name="connsiteX11" fmla="*/ 1 w 1021809"/>
                <a:gd name="connsiteY11" fmla="*/ 787000 h 7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809" h="787000">
                  <a:moveTo>
                    <a:pt x="1" y="787000"/>
                  </a:moveTo>
                  <a:lnTo>
                    <a:pt x="0" y="0"/>
                  </a:lnTo>
                  <a:lnTo>
                    <a:pt x="7391" y="0"/>
                  </a:lnTo>
                  <a:lnTo>
                    <a:pt x="7391" y="27851"/>
                  </a:lnTo>
                  <a:lnTo>
                    <a:pt x="1021809" y="27851"/>
                  </a:lnTo>
                  <a:lnTo>
                    <a:pt x="569759" y="389296"/>
                  </a:lnTo>
                  <a:lnTo>
                    <a:pt x="1" y="198748"/>
                  </a:lnTo>
                  <a:lnTo>
                    <a:pt x="1" y="551594"/>
                  </a:lnTo>
                  <a:lnTo>
                    <a:pt x="329840" y="550248"/>
                  </a:lnTo>
                  <a:lnTo>
                    <a:pt x="329336" y="552127"/>
                  </a:lnTo>
                  <a:lnTo>
                    <a:pt x="1" y="552127"/>
                  </a:lnTo>
                  <a:lnTo>
                    <a:pt x="1" y="787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52D26BE-FC3C-AD21-EFF6-0E0EBD925BE6}"/>
                </a:ext>
              </a:extLst>
            </p:cNvPr>
            <p:cNvSpPr/>
            <p:nvPr/>
          </p:nvSpPr>
          <p:spPr>
            <a:xfrm rot="10800000">
              <a:off x="8839134" y="2023254"/>
              <a:ext cx="957876" cy="270117"/>
            </a:xfrm>
            <a:custGeom>
              <a:avLst/>
              <a:gdLst>
                <a:gd name="connsiteX0" fmla="*/ 957876 w 957876"/>
                <a:gd name="connsiteY0" fmla="*/ 270117 h 270117"/>
                <a:gd name="connsiteX1" fmla="*/ 0 w 957876"/>
                <a:gd name="connsiteY1" fmla="*/ 270117 h 270117"/>
                <a:gd name="connsiteX2" fmla="*/ 0 w 957876"/>
                <a:gd name="connsiteY2" fmla="*/ 0 h 270117"/>
                <a:gd name="connsiteX3" fmla="*/ 957876 w 957876"/>
                <a:gd name="connsiteY3" fmla="*/ 270117 h 27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876" h="270117">
                  <a:moveTo>
                    <a:pt x="957876" y="270117"/>
                  </a:moveTo>
                  <a:lnTo>
                    <a:pt x="0" y="270117"/>
                  </a:lnTo>
                  <a:lnTo>
                    <a:pt x="0" y="0"/>
                  </a:lnTo>
                  <a:lnTo>
                    <a:pt x="957876" y="2701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3" name="Right Triangle 72">
              <a:extLst>
                <a:ext uri="{FF2B5EF4-FFF2-40B4-BE49-F238E27FC236}">
                  <a16:creationId xmlns:a16="http://schemas.microsoft.com/office/drawing/2014/main" id="{59EA326B-E22E-5357-A521-8E806858A0CC}"/>
                </a:ext>
              </a:extLst>
            </p:cNvPr>
            <p:cNvSpPr/>
            <p:nvPr/>
          </p:nvSpPr>
          <p:spPr>
            <a:xfrm rot="10800000" flipH="1">
              <a:off x="9797010" y="2000293"/>
              <a:ext cx="1056640" cy="29796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438E6FD-1A5E-CA96-DDCC-5C4E8CA43824}"/>
                </a:ext>
              </a:extLst>
            </p:cNvPr>
            <p:cNvSpPr/>
            <p:nvPr/>
          </p:nvSpPr>
          <p:spPr>
            <a:xfrm rot="10800000" flipH="1">
              <a:off x="9804399" y="1467184"/>
              <a:ext cx="1049251" cy="533105"/>
            </a:xfrm>
            <a:custGeom>
              <a:avLst/>
              <a:gdLst>
                <a:gd name="connsiteX0" fmla="*/ 1 w 1056640"/>
                <a:gd name="connsiteY0" fmla="*/ 693520 h 693520"/>
                <a:gd name="connsiteX1" fmla="*/ 1 w 1056640"/>
                <a:gd name="connsiteY1" fmla="*/ 249886 h 693520"/>
                <a:gd name="connsiteX2" fmla="*/ 569759 w 1056640"/>
                <a:gd name="connsiteY2" fmla="*/ 489462 h 693520"/>
                <a:gd name="connsiteX3" fmla="*/ 1056640 w 1056640"/>
                <a:gd name="connsiteY3" fmla="*/ 0 h 693520"/>
                <a:gd name="connsiteX4" fmla="*/ 0 w 1056640"/>
                <a:gd name="connsiteY4" fmla="*/ 0 h 693520"/>
                <a:gd name="connsiteX5" fmla="*/ 0 w 1056640"/>
                <a:gd name="connsiteY5" fmla="*/ 693520 h 693520"/>
                <a:gd name="connsiteX6" fmla="*/ 1 w 1056640"/>
                <a:gd name="connsiteY6" fmla="*/ 693520 h 69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640" h="693520">
                  <a:moveTo>
                    <a:pt x="1" y="693520"/>
                  </a:moveTo>
                  <a:lnTo>
                    <a:pt x="1" y="249886"/>
                  </a:lnTo>
                  <a:lnTo>
                    <a:pt x="569759" y="489462"/>
                  </a:lnTo>
                  <a:lnTo>
                    <a:pt x="1056640" y="0"/>
                  </a:lnTo>
                  <a:lnTo>
                    <a:pt x="0" y="0"/>
                  </a:lnTo>
                  <a:lnTo>
                    <a:pt x="0" y="693520"/>
                  </a:lnTo>
                  <a:lnTo>
                    <a:pt x="1" y="6935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8E5F784-43F4-9FB1-69C2-BD8EA81FA45C}"/>
                </a:ext>
              </a:extLst>
            </p:cNvPr>
            <p:cNvSpPr/>
            <p:nvPr/>
          </p:nvSpPr>
          <p:spPr>
            <a:xfrm>
              <a:off x="9332882" y="1368091"/>
              <a:ext cx="914400" cy="5331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76CF18-06C3-45D5-BD9E-CA1E10E69FF3}"/>
                </a:ext>
              </a:extLst>
            </p:cNvPr>
            <p:cNvSpPr/>
            <p:nvPr/>
          </p:nvSpPr>
          <p:spPr>
            <a:xfrm rot="10800000">
              <a:off x="9104881" y="1536449"/>
              <a:ext cx="699519" cy="444303"/>
            </a:xfrm>
            <a:custGeom>
              <a:avLst/>
              <a:gdLst>
                <a:gd name="connsiteX0" fmla="*/ 366110 w 569758"/>
                <a:gd name="connsiteY0" fmla="*/ 444303 h 444303"/>
                <a:gd name="connsiteX1" fmla="*/ 329335 w 569758"/>
                <a:gd name="connsiteY1" fmla="*/ 444303 h 444303"/>
                <a:gd name="connsiteX2" fmla="*/ 329839 w 569758"/>
                <a:gd name="connsiteY2" fmla="*/ 441941 h 444303"/>
                <a:gd name="connsiteX3" fmla="*/ 0 w 569758"/>
                <a:gd name="connsiteY3" fmla="*/ 443633 h 444303"/>
                <a:gd name="connsiteX4" fmla="*/ 0 w 569758"/>
                <a:gd name="connsiteY4" fmla="*/ 0 h 444303"/>
                <a:gd name="connsiteX5" fmla="*/ 569758 w 569758"/>
                <a:gd name="connsiteY5" fmla="*/ 239576 h 444303"/>
                <a:gd name="connsiteX6" fmla="*/ 366110 w 569758"/>
                <a:gd name="connsiteY6" fmla="*/ 444303 h 4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758" h="444303">
                  <a:moveTo>
                    <a:pt x="366110" y="444303"/>
                  </a:moveTo>
                  <a:lnTo>
                    <a:pt x="329335" y="444303"/>
                  </a:lnTo>
                  <a:lnTo>
                    <a:pt x="329839" y="441941"/>
                  </a:lnTo>
                  <a:lnTo>
                    <a:pt x="0" y="443633"/>
                  </a:lnTo>
                  <a:lnTo>
                    <a:pt x="0" y="0"/>
                  </a:lnTo>
                  <a:lnTo>
                    <a:pt x="569758" y="239576"/>
                  </a:lnTo>
                  <a:lnTo>
                    <a:pt x="366110" y="444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E82D187-096D-C7BB-5916-FBAB75C3C067}"/>
                </a:ext>
              </a:extLst>
            </p:cNvPr>
            <p:cNvSpPr/>
            <p:nvPr/>
          </p:nvSpPr>
          <p:spPr>
            <a:xfrm rot="10800000" flipH="1">
              <a:off x="9804398" y="1536447"/>
              <a:ext cx="699519" cy="444303"/>
            </a:xfrm>
            <a:custGeom>
              <a:avLst/>
              <a:gdLst>
                <a:gd name="connsiteX0" fmla="*/ 130423 w 569758"/>
                <a:gd name="connsiteY0" fmla="*/ 444303 h 444303"/>
                <a:gd name="connsiteX1" fmla="*/ 366110 w 569758"/>
                <a:gd name="connsiteY1" fmla="*/ 444303 h 444303"/>
                <a:gd name="connsiteX2" fmla="*/ 569758 w 569758"/>
                <a:gd name="connsiteY2" fmla="*/ 239576 h 444303"/>
                <a:gd name="connsiteX3" fmla="*/ 0 w 569758"/>
                <a:gd name="connsiteY3" fmla="*/ 0 h 444303"/>
                <a:gd name="connsiteX4" fmla="*/ 0 w 569758"/>
                <a:gd name="connsiteY4" fmla="*/ 443634 h 444303"/>
                <a:gd name="connsiteX5" fmla="*/ 130423 w 569758"/>
                <a:gd name="connsiteY5" fmla="*/ 444303 h 4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58" h="444303">
                  <a:moveTo>
                    <a:pt x="130423" y="444303"/>
                  </a:moveTo>
                  <a:lnTo>
                    <a:pt x="366110" y="444303"/>
                  </a:lnTo>
                  <a:lnTo>
                    <a:pt x="569758" y="239576"/>
                  </a:lnTo>
                  <a:lnTo>
                    <a:pt x="0" y="0"/>
                  </a:lnTo>
                  <a:lnTo>
                    <a:pt x="0" y="443634"/>
                  </a:lnTo>
                  <a:lnTo>
                    <a:pt x="130423" y="444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9E41A4F-6FF3-D765-7DFF-441EE8B1F232}"/>
                </a:ext>
              </a:extLst>
            </p:cNvPr>
            <p:cNvCxnSpPr>
              <a:cxnSpLocks/>
              <a:stCxn id="89" idx="1"/>
              <a:endCxn id="73" idx="4"/>
            </p:cNvCxnSpPr>
            <p:nvPr/>
          </p:nvCxnSpPr>
          <p:spPr>
            <a:xfrm>
              <a:off x="10253889" y="1536447"/>
              <a:ext cx="599761" cy="4638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DD1B02F-1324-2966-B7FC-FA7A5B26DEF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9797010" y="1536448"/>
              <a:ext cx="22373" cy="7618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1B559A6-DE42-8472-09AC-1DD50B52AD7D}"/>
                </a:ext>
              </a:extLst>
            </p:cNvPr>
            <p:cNvCxnSpPr>
              <a:cxnSpLocks/>
              <a:endCxn id="1402" idx="4"/>
            </p:cNvCxnSpPr>
            <p:nvPr/>
          </p:nvCxnSpPr>
          <p:spPr>
            <a:xfrm flipH="1">
              <a:off x="8782590" y="1527650"/>
              <a:ext cx="574440" cy="47264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BCCB8AD-B679-2FCC-1C70-9BD2A51F270D}"/>
                </a:ext>
              </a:extLst>
            </p:cNvPr>
            <p:cNvCxnSpPr>
              <a:cxnSpLocks/>
              <a:stCxn id="89" idx="1"/>
              <a:endCxn id="78" idx="0"/>
            </p:cNvCxnSpPr>
            <p:nvPr/>
          </p:nvCxnSpPr>
          <p:spPr>
            <a:xfrm flipH="1">
              <a:off x="9354909" y="1536447"/>
              <a:ext cx="898980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9D45C8A-3F31-CAE2-B19F-1831CAF4A1DF}"/>
                </a:ext>
              </a:extLst>
            </p:cNvPr>
            <p:cNvCxnSpPr>
              <a:cxnSpLocks/>
              <a:stCxn id="1401" idx="0"/>
              <a:endCxn id="73" idx="0"/>
            </p:cNvCxnSpPr>
            <p:nvPr/>
          </p:nvCxnSpPr>
          <p:spPr>
            <a:xfrm>
              <a:off x="8782592" y="2000293"/>
              <a:ext cx="1014418" cy="2979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14CAA9F-3BD2-8A26-72AE-7E6B488E7C68}"/>
                </a:ext>
              </a:extLst>
            </p:cNvPr>
            <p:cNvCxnSpPr>
              <a:cxnSpLocks/>
              <a:endCxn id="74" idx="3"/>
            </p:cNvCxnSpPr>
            <p:nvPr/>
          </p:nvCxnSpPr>
          <p:spPr>
            <a:xfrm flipV="1">
              <a:off x="9790082" y="2000289"/>
              <a:ext cx="1063568" cy="304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41CE0AB-FDFF-454D-9C1C-796C2377BF6B}"/>
              </a:ext>
            </a:extLst>
          </p:cNvPr>
          <p:cNvGrpSpPr/>
          <p:nvPr/>
        </p:nvGrpSpPr>
        <p:grpSpPr>
          <a:xfrm>
            <a:off x="16834128" y="15938464"/>
            <a:ext cx="462880" cy="504555"/>
            <a:chOff x="10650746" y="3274613"/>
            <a:chExt cx="589390" cy="623496"/>
          </a:xfrm>
        </p:grpSpPr>
        <p:sp>
          <p:nvSpPr>
            <p:cNvPr id="123" name="Cylinder 122">
              <a:extLst>
                <a:ext uri="{FF2B5EF4-FFF2-40B4-BE49-F238E27FC236}">
                  <a16:creationId xmlns:a16="http://schemas.microsoft.com/office/drawing/2014/main" id="{2B1B29ED-A944-BEEE-04E1-90ACFB2EA2E7}"/>
                </a:ext>
              </a:extLst>
            </p:cNvPr>
            <p:cNvSpPr/>
            <p:nvPr/>
          </p:nvSpPr>
          <p:spPr>
            <a:xfrm>
              <a:off x="10650746" y="3274613"/>
              <a:ext cx="589390" cy="574660"/>
            </a:xfrm>
            <a:prstGeom prst="can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72AD7EE-9CC5-3017-AB7C-C93DA5B777BA}"/>
                </a:ext>
              </a:extLst>
            </p:cNvPr>
            <p:cNvCxnSpPr>
              <a:stCxn id="123" idx="0"/>
              <a:endCxn id="123" idx="3"/>
            </p:cNvCxnSpPr>
            <p:nvPr/>
          </p:nvCxnSpPr>
          <p:spPr>
            <a:xfrm>
              <a:off x="10945441" y="3418278"/>
              <a:ext cx="0" cy="430995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1" name="Cylinder 1440">
              <a:extLst>
                <a:ext uri="{FF2B5EF4-FFF2-40B4-BE49-F238E27FC236}">
                  <a16:creationId xmlns:a16="http://schemas.microsoft.com/office/drawing/2014/main" id="{D95688C4-B1BA-42D4-0EEF-886FCA40F715}"/>
                </a:ext>
              </a:extLst>
            </p:cNvPr>
            <p:cNvSpPr/>
            <p:nvPr/>
          </p:nvSpPr>
          <p:spPr>
            <a:xfrm>
              <a:off x="10650746" y="3680777"/>
              <a:ext cx="589390" cy="217332"/>
            </a:xfrm>
            <a:prstGeom prst="can">
              <a:avLst>
                <a:gd name="adj" fmla="val 50000"/>
              </a:avLst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42" name="Straight Connector 1441">
              <a:extLst>
                <a:ext uri="{FF2B5EF4-FFF2-40B4-BE49-F238E27FC236}">
                  <a16:creationId xmlns:a16="http://schemas.microsoft.com/office/drawing/2014/main" id="{61B31527-21DA-141E-55E6-9115805A3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8320" y="3340871"/>
              <a:ext cx="541656" cy="875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3" name="Group 1442">
            <a:extLst>
              <a:ext uri="{FF2B5EF4-FFF2-40B4-BE49-F238E27FC236}">
                <a16:creationId xmlns:a16="http://schemas.microsoft.com/office/drawing/2014/main" id="{D476B00C-8F5E-379D-27D9-5CDF8EE2B637}"/>
              </a:ext>
            </a:extLst>
          </p:cNvPr>
          <p:cNvGrpSpPr/>
          <p:nvPr/>
        </p:nvGrpSpPr>
        <p:grpSpPr>
          <a:xfrm>
            <a:off x="15281451" y="15092013"/>
            <a:ext cx="1139761" cy="881987"/>
            <a:chOff x="700482" y="8739149"/>
            <a:chExt cx="2713720" cy="1983319"/>
          </a:xfrm>
        </p:grpSpPr>
        <p:cxnSp>
          <p:nvCxnSpPr>
            <p:cNvPr id="1444" name="Straight Connector 1443">
              <a:extLst>
                <a:ext uri="{FF2B5EF4-FFF2-40B4-BE49-F238E27FC236}">
                  <a16:creationId xmlns:a16="http://schemas.microsoft.com/office/drawing/2014/main" id="{02EF7553-1FD9-2B34-A7C4-14083495D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016114"/>
              <a:ext cx="304985" cy="7926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5" name="Straight Connector 1444">
              <a:extLst>
                <a:ext uri="{FF2B5EF4-FFF2-40B4-BE49-F238E27FC236}">
                  <a16:creationId xmlns:a16="http://schemas.microsoft.com/office/drawing/2014/main" id="{6874D074-5F56-E8AD-030D-E7E1D9908D8C}"/>
                </a:ext>
              </a:extLst>
            </p:cNvPr>
            <p:cNvCxnSpPr>
              <a:cxnSpLocks/>
            </p:cNvCxnSpPr>
            <p:nvPr/>
          </p:nvCxnSpPr>
          <p:spPr>
            <a:xfrm>
              <a:off x="2366806" y="9548438"/>
              <a:ext cx="241222" cy="7749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6" name="Straight Connector 1445">
              <a:extLst>
                <a:ext uri="{FF2B5EF4-FFF2-40B4-BE49-F238E27FC236}">
                  <a16:creationId xmlns:a16="http://schemas.microsoft.com/office/drawing/2014/main" id="{E0E7528B-CB39-8151-A1C8-6889D0F8E1AF}"/>
                </a:ext>
              </a:extLst>
            </p:cNvPr>
            <p:cNvCxnSpPr>
              <a:cxnSpLocks/>
            </p:cNvCxnSpPr>
            <p:nvPr/>
          </p:nvCxnSpPr>
          <p:spPr>
            <a:xfrm>
              <a:off x="2848032" y="9040445"/>
              <a:ext cx="237980" cy="768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7" name="Straight Connector 1446">
              <a:extLst>
                <a:ext uri="{FF2B5EF4-FFF2-40B4-BE49-F238E27FC236}">
                  <a16:creationId xmlns:a16="http://schemas.microsoft.com/office/drawing/2014/main" id="{0850527D-045D-70CA-65E7-9B62A3C4D1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843" y="9533150"/>
              <a:ext cx="367891" cy="8334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8" name="Straight Connector 1447">
              <a:extLst>
                <a:ext uri="{FF2B5EF4-FFF2-40B4-BE49-F238E27FC236}">
                  <a16:creationId xmlns:a16="http://schemas.microsoft.com/office/drawing/2014/main" id="{AEC2C00F-5DD1-EC1F-8868-2AC7092848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0738" y="9808777"/>
              <a:ext cx="16238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9" name="Straight Connector 1448">
              <a:extLst>
                <a:ext uri="{FF2B5EF4-FFF2-40B4-BE49-F238E27FC236}">
                  <a16:creationId xmlns:a16="http://schemas.microsoft.com/office/drawing/2014/main" id="{46AC1983-1010-55E5-3E51-14926C3A64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16" y="9756208"/>
              <a:ext cx="506521" cy="5629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50" name="Picture 1449">
              <a:extLst>
                <a:ext uri="{FF2B5EF4-FFF2-40B4-BE49-F238E27FC236}">
                  <a16:creationId xmlns:a16="http://schemas.microsoft.com/office/drawing/2014/main" id="{747B0CA8-94A5-1901-36C6-C00A37851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00482" y="8739149"/>
              <a:ext cx="2713720" cy="1983319"/>
            </a:xfrm>
            <a:prstGeom prst="rect">
              <a:avLst/>
            </a:prstGeom>
          </p:spPr>
        </p:pic>
      </p:grpSp>
      <p:grpSp>
        <p:nvGrpSpPr>
          <p:cNvPr id="1453" name="Group 1452">
            <a:extLst>
              <a:ext uri="{FF2B5EF4-FFF2-40B4-BE49-F238E27FC236}">
                <a16:creationId xmlns:a16="http://schemas.microsoft.com/office/drawing/2014/main" id="{019C9278-50D2-C963-4258-1EC2619C54D4}"/>
              </a:ext>
            </a:extLst>
          </p:cNvPr>
          <p:cNvGrpSpPr/>
          <p:nvPr/>
        </p:nvGrpSpPr>
        <p:grpSpPr>
          <a:xfrm>
            <a:off x="20377903" y="19964257"/>
            <a:ext cx="541892" cy="243704"/>
            <a:chOff x="22541023" y="12070780"/>
            <a:chExt cx="845289" cy="372800"/>
          </a:xfrm>
        </p:grpSpPr>
        <p:sp>
          <p:nvSpPr>
            <p:cNvPr id="1454" name="Cube 1453">
              <a:extLst>
                <a:ext uri="{FF2B5EF4-FFF2-40B4-BE49-F238E27FC236}">
                  <a16:creationId xmlns:a16="http://schemas.microsoft.com/office/drawing/2014/main" id="{9B7CDC8E-0E05-CB9B-3CC4-03207FCFF695}"/>
                </a:ext>
              </a:extLst>
            </p:cNvPr>
            <p:cNvSpPr/>
            <p:nvPr/>
          </p:nvSpPr>
          <p:spPr>
            <a:xfrm>
              <a:off x="22640753" y="12070780"/>
              <a:ext cx="644549" cy="221458"/>
            </a:xfrm>
            <a:prstGeom prst="cube">
              <a:avLst>
                <a:gd name="adj" fmla="val 78471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40" dirty="0"/>
            </a:p>
          </p:txBody>
        </p:sp>
        <p:sp>
          <p:nvSpPr>
            <p:cNvPr id="1455" name="Freeform: Shape 1454">
              <a:extLst>
                <a:ext uri="{FF2B5EF4-FFF2-40B4-BE49-F238E27FC236}">
                  <a16:creationId xmlns:a16="http://schemas.microsoft.com/office/drawing/2014/main" id="{C1F9291F-947B-10EB-39F7-9AACE8035D6A}"/>
                </a:ext>
              </a:extLst>
            </p:cNvPr>
            <p:cNvSpPr/>
            <p:nvPr/>
          </p:nvSpPr>
          <p:spPr>
            <a:xfrm>
              <a:off x="22546340" y="12240369"/>
              <a:ext cx="637953" cy="196703"/>
            </a:xfrm>
            <a:custGeom>
              <a:avLst/>
              <a:gdLst>
                <a:gd name="connsiteX0" fmla="*/ 0 w 637953"/>
                <a:gd name="connsiteY0" fmla="*/ 180754 h 196703"/>
                <a:gd name="connsiteX1" fmla="*/ 106325 w 637953"/>
                <a:gd name="connsiteY1" fmla="*/ 0 h 196703"/>
                <a:gd name="connsiteX2" fmla="*/ 595423 w 637953"/>
                <a:gd name="connsiteY2" fmla="*/ 5316 h 196703"/>
                <a:gd name="connsiteX3" fmla="*/ 637953 w 637953"/>
                <a:gd name="connsiteY3" fmla="*/ 196703 h 196703"/>
                <a:gd name="connsiteX4" fmla="*/ 0 w 637953"/>
                <a:gd name="connsiteY4" fmla="*/ 180754 h 19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953" h="196703">
                  <a:moveTo>
                    <a:pt x="0" y="180754"/>
                  </a:moveTo>
                  <a:lnTo>
                    <a:pt x="106325" y="0"/>
                  </a:lnTo>
                  <a:lnTo>
                    <a:pt x="595423" y="5316"/>
                  </a:lnTo>
                  <a:lnTo>
                    <a:pt x="637953" y="196703"/>
                  </a:lnTo>
                  <a:lnTo>
                    <a:pt x="0" y="18075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id="{73697827-7E75-4004-74BF-FFE90A767492}"/>
                </a:ext>
              </a:extLst>
            </p:cNvPr>
            <p:cNvSpPr/>
            <p:nvPr/>
          </p:nvSpPr>
          <p:spPr>
            <a:xfrm>
              <a:off x="23125814" y="12086197"/>
              <a:ext cx="260498" cy="345558"/>
            </a:xfrm>
            <a:custGeom>
              <a:avLst/>
              <a:gdLst>
                <a:gd name="connsiteX0" fmla="*/ 0 w 260498"/>
                <a:gd name="connsiteY0" fmla="*/ 154172 h 345558"/>
                <a:gd name="connsiteX1" fmla="*/ 159488 w 260498"/>
                <a:gd name="connsiteY1" fmla="*/ 0 h 345558"/>
                <a:gd name="connsiteX2" fmla="*/ 260498 w 260498"/>
                <a:gd name="connsiteY2" fmla="*/ 132907 h 345558"/>
                <a:gd name="connsiteX3" fmla="*/ 69112 w 260498"/>
                <a:gd name="connsiteY3" fmla="*/ 345558 h 345558"/>
                <a:gd name="connsiteX4" fmla="*/ 0 w 260498"/>
                <a:gd name="connsiteY4" fmla="*/ 15417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98" h="345558">
                  <a:moveTo>
                    <a:pt x="0" y="154172"/>
                  </a:moveTo>
                  <a:lnTo>
                    <a:pt x="159488" y="0"/>
                  </a:lnTo>
                  <a:lnTo>
                    <a:pt x="260498" y="132907"/>
                  </a:lnTo>
                  <a:lnTo>
                    <a:pt x="69112" y="345558"/>
                  </a:lnTo>
                  <a:lnTo>
                    <a:pt x="0" y="15417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457" name="Straight Connector 1456">
              <a:extLst>
                <a:ext uri="{FF2B5EF4-FFF2-40B4-BE49-F238E27FC236}">
                  <a16:creationId xmlns:a16="http://schemas.microsoft.com/office/drawing/2014/main" id="{4E61FF54-00FE-7C9E-9BB0-46D596E4FD3D}"/>
                </a:ext>
              </a:extLst>
            </p:cNvPr>
            <p:cNvCxnSpPr>
              <a:cxnSpLocks/>
              <a:stCxn id="1455" idx="1"/>
              <a:endCxn id="1455" idx="0"/>
            </p:cNvCxnSpPr>
            <p:nvPr/>
          </p:nvCxnSpPr>
          <p:spPr>
            <a:xfrm flipH="1">
              <a:off x="22546340" y="12240369"/>
              <a:ext cx="106325" cy="1807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8" name="Straight Connector 1457">
              <a:extLst>
                <a:ext uri="{FF2B5EF4-FFF2-40B4-BE49-F238E27FC236}">
                  <a16:creationId xmlns:a16="http://schemas.microsoft.com/office/drawing/2014/main" id="{0263A053-44D5-9064-ABB2-C358B0C7C6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541023" y="12423781"/>
              <a:ext cx="648586" cy="10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9" name="Straight Connector 1458">
              <a:extLst>
                <a:ext uri="{FF2B5EF4-FFF2-40B4-BE49-F238E27FC236}">
                  <a16:creationId xmlns:a16="http://schemas.microsoft.com/office/drawing/2014/main" id="{57E639E6-604C-ED74-5360-4286529FD497}"/>
                </a:ext>
              </a:extLst>
            </p:cNvPr>
            <p:cNvCxnSpPr>
              <a:cxnSpLocks/>
              <a:stCxn id="1456" idx="0"/>
              <a:endCxn id="1455" idx="1"/>
            </p:cNvCxnSpPr>
            <p:nvPr/>
          </p:nvCxnSpPr>
          <p:spPr>
            <a:xfrm flipH="1">
              <a:off x="22652665" y="12240369"/>
              <a:ext cx="4731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0" name="Straight Connector 1459">
              <a:extLst>
                <a:ext uri="{FF2B5EF4-FFF2-40B4-BE49-F238E27FC236}">
                  <a16:creationId xmlns:a16="http://schemas.microsoft.com/office/drawing/2014/main" id="{6DD0456B-910A-BA31-23E5-207CF1EAF715}"/>
                </a:ext>
              </a:extLst>
            </p:cNvPr>
            <p:cNvCxnSpPr>
              <a:cxnSpLocks/>
              <a:stCxn id="1456" idx="0"/>
              <a:endCxn id="1456" idx="3"/>
            </p:cNvCxnSpPr>
            <p:nvPr/>
          </p:nvCxnSpPr>
          <p:spPr>
            <a:xfrm>
              <a:off x="23125814" y="12240369"/>
              <a:ext cx="69112" cy="191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1" name="Straight Connector 1460">
              <a:extLst>
                <a:ext uri="{FF2B5EF4-FFF2-40B4-BE49-F238E27FC236}">
                  <a16:creationId xmlns:a16="http://schemas.microsoft.com/office/drawing/2014/main" id="{FC9B1BB4-CFF3-2604-3320-6D8786E14964}"/>
                </a:ext>
              </a:extLst>
            </p:cNvPr>
            <p:cNvCxnSpPr>
              <a:cxnSpLocks/>
              <a:stCxn id="1456" idx="1"/>
              <a:endCxn id="1456" idx="2"/>
            </p:cNvCxnSpPr>
            <p:nvPr/>
          </p:nvCxnSpPr>
          <p:spPr>
            <a:xfrm>
              <a:off x="23285302" y="12086197"/>
              <a:ext cx="101010" cy="1329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2" name="Straight Connector 1461">
              <a:extLst>
                <a:ext uri="{FF2B5EF4-FFF2-40B4-BE49-F238E27FC236}">
                  <a16:creationId xmlns:a16="http://schemas.microsoft.com/office/drawing/2014/main" id="{9F555891-4F9D-7717-9A3E-965B0B7A1FF6}"/>
                </a:ext>
              </a:extLst>
            </p:cNvPr>
            <p:cNvCxnSpPr>
              <a:cxnSpLocks/>
              <a:stCxn id="1456" idx="2"/>
            </p:cNvCxnSpPr>
            <p:nvPr/>
          </p:nvCxnSpPr>
          <p:spPr>
            <a:xfrm flipH="1">
              <a:off x="23184944" y="12219104"/>
              <a:ext cx="201368" cy="2244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3" name="Straight Connector 1462">
              <a:extLst>
                <a:ext uri="{FF2B5EF4-FFF2-40B4-BE49-F238E27FC236}">
                  <a16:creationId xmlns:a16="http://schemas.microsoft.com/office/drawing/2014/main" id="{E9694197-A5F5-321E-776D-967FE467DBE5}"/>
                </a:ext>
              </a:extLst>
            </p:cNvPr>
            <p:cNvCxnSpPr>
              <a:cxnSpLocks/>
              <a:stCxn id="1456" idx="1"/>
              <a:endCxn id="1454" idx="4"/>
            </p:cNvCxnSpPr>
            <p:nvPr/>
          </p:nvCxnSpPr>
          <p:spPr>
            <a:xfrm flipH="1">
              <a:off x="23111522" y="12086197"/>
              <a:ext cx="173780" cy="1822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9" name="TextBox 1468">
            <a:extLst>
              <a:ext uri="{FF2B5EF4-FFF2-40B4-BE49-F238E27FC236}">
                <a16:creationId xmlns:a16="http://schemas.microsoft.com/office/drawing/2014/main" id="{C260E885-B7CC-F317-D05A-326E0D930467}"/>
              </a:ext>
            </a:extLst>
          </p:cNvPr>
          <p:cNvSpPr txBox="1"/>
          <p:nvPr/>
        </p:nvSpPr>
        <p:spPr>
          <a:xfrm>
            <a:off x="20543420" y="23161092"/>
            <a:ext cx="3395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CTD stations</a:t>
            </a:r>
          </a:p>
        </p:txBody>
      </p:sp>
      <p:pic>
        <p:nvPicPr>
          <p:cNvPr id="1470" name="Picture 1469">
            <a:extLst>
              <a:ext uri="{FF2B5EF4-FFF2-40B4-BE49-F238E27FC236}">
                <a16:creationId xmlns:a16="http://schemas.microsoft.com/office/drawing/2014/main" id="{5E2E9D5E-B06C-CDAA-5D10-D0C2728B1BE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24" t="95555" r="90368" b="1799"/>
          <a:stretch/>
        </p:blipFill>
        <p:spPr>
          <a:xfrm>
            <a:off x="20204478" y="23293403"/>
            <a:ext cx="384952" cy="239496"/>
          </a:xfrm>
          <a:prstGeom prst="rect">
            <a:avLst/>
          </a:prstGeom>
          <a:ln>
            <a:noFill/>
          </a:ln>
        </p:spPr>
      </p:pic>
      <p:pic>
        <p:nvPicPr>
          <p:cNvPr id="1024" name="Picture 1023" descr="A crane lifting a container on a boat&#10;&#10;Description automatically generated">
            <a:extLst>
              <a:ext uri="{FF2B5EF4-FFF2-40B4-BE49-F238E27FC236}">
                <a16:creationId xmlns:a16="http://schemas.microsoft.com/office/drawing/2014/main" id="{CF667DB9-6BB8-CF77-65D9-F90E2CA7BEE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7" t="51534" r="30218" b="28511"/>
          <a:stretch/>
        </p:blipFill>
        <p:spPr>
          <a:xfrm>
            <a:off x="5356583" y="18299921"/>
            <a:ext cx="2512640" cy="3432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25" name="Google Shape;189;p2">
            <a:extLst>
              <a:ext uri="{FF2B5EF4-FFF2-40B4-BE49-F238E27FC236}">
                <a16:creationId xmlns:a16="http://schemas.microsoft.com/office/drawing/2014/main" id="{877834D5-6EA9-1240-A77D-66173CB2D6FF}"/>
              </a:ext>
            </a:extLst>
          </p:cNvPr>
          <p:cNvSpPr/>
          <p:nvPr/>
        </p:nvSpPr>
        <p:spPr>
          <a:xfrm>
            <a:off x="7097430" y="17309206"/>
            <a:ext cx="883663" cy="1080837"/>
          </a:xfrm>
          <a:custGeom>
            <a:avLst/>
            <a:gdLst/>
            <a:ahLst/>
            <a:cxnLst/>
            <a:rect l="l" t="t" r="r" b="b"/>
            <a:pathLst>
              <a:path w="883663" h="1080837" extrusionOk="0">
                <a:moveTo>
                  <a:pt x="0" y="0"/>
                </a:moveTo>
                <a:lnTo>
                  <a:pt x="883662" y="0"/>
                </a:lnTo>
                <a:lnTo>
                  <a:pt x="883662" y="1080838"/>
                </a:lnTo>
                <a:lnTo>
                  <a:pt x="0" y="1080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73D2F396-1C1F-0948-9200-3D53A384B529}"/>
              </a:ext>
            </a:extLst>
          </p:cNvPr>
          <p:cNvCxnSpPr>
            <a:cxnSpLocks/>
            <a:endCxn id="1024" idx="3"/>
          </p:cNvCxnSpPr>
          <p:nvPr/>
        </p:nvCxnSpPr>
        <p:spPr>
          <a:xfrm flipH="1" flipV="1">
            <a:off x="7869223" y="20016361"/>
            <a:ext cx="3978479" cy="2410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65" name="Picture 1064">
            <a:extLst>
              <a:ext uri="{FF2B5EF4-FFF2-40B4-BE49-F238E27FC236}">
                <a16:creationId xmlns:a16="http://schemas.microsoft.com/office/drawing/2014/main" id="{105407BA-FECB-BC87-5B86-D2299E8D0EE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12" t="73459" r="67438" b="21272"/>
          <a:stretch/>
        </p:blipFill>
        <p:spPr>
          <a:xfrm>
            <a:off x="6472737" y="17817556"/>
            <a:ext cx="568760" cy="416780"/>
          </a:xfrm>
          <a:prstGeom prst="rect">
            <a:avLst/>
          </a:prstGeom>
          <a:ln>
            <a:noFill/>
          </a:ln>
        </p:spPr>
      </p:pic>
      <p:cxnSp>
        <p:nvCxnSpPr>
          <p:cNvPr id="1176" name="Straight Arrow Connector 1175">
            <a:extLst>
              <a:ext uri="{FF2B5EF4-FFF2-40B4-BE49-F238E27FC236}">
                <a16:creationId xmlns:a16="http://schemas.microsoft.com/office/drawing/2014/main" id="{A62DCB3E-1266-4B4A-46A9-C43E105880C4}"/>
              </a:ext>
            </a:extLst>
          </p:cNvPr>
          <p:cNvCxnSpPr>
            <a:cxnSpLocks/>
          </p:cNvCxnSpPr>
          <p:nvPr/>
        </p:nvCxnSpPr>
        <p:spPr>
          <a:xfrm>
            <a:off x="2319104" y="11019539"/>
            <a:ext cx="13519988" cy="0"/>
          </a:xfrm>
          <a:prstGeom prst="straightConnector1">
            <a:avLst/>
          </a:prstGeom>
          <a:ln w="76200">
            <a:solidFill>
              <a:srgbClr val="03A8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9" name="TextBox 1178">
            <a:extLst>
              <a:ext uri="{FF2B5EF4-FFF2-40B4-BE49-F238E27FC236}">
                <a16:creationId xmlns:a16="http://schemas.microsoft.com/office/drawing/2014/main" id="{8BE517F6-1615-A45B-0B62-8718860B152D}"/>
              </a:ext>
            </a:extLst>
          </p:cNvPr>
          <p:cNvSpPr txBox="1"/>
          <p:nvPr/>
        </p:nvSpPr>
        <p:spPr>
          <a:xfrm>
            <a:off x="930508" y="10480930"/>
            <a:ext cx="1924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Local scale </a:t>
            </a:r>
          </a:p>
        </p:txBody>
      </p:sp>
      <p:sp>
        <p:nvSpPr>
          <p:cNvPr id="1180" name="TextBox 1179">
            <a:extLst>
              <a:ext uri="{FF2B5EF4-FFF2-40B4-BE49-F238E27FC236}">
                <a16:creationId xmlns:a16="http://schemas.microsoft.com/office/drawing/2014/main" id="{CD4ACCA1-F88D-D65C-4145-362DBCF7F552}"/>
              </a:ext>
            </a:extLst>
          </p:cNvPr>
          <p:cNvSpPr txBox="1"/>
          <p:nvPr/>
        </p:nvSpPr>
        <p:spPr>
          <a:xfrm>
            <a:off x="16288266" y="10463350"/>
            <a:ext cx="2303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Regional scale </a:t>
            </a:r>
          </a:p>
        </p:txBody>
      </p:sp>
      <p:pic>
        <p:nvPicPr>
          <p:cNvPr id="1183" name="Picture 1182">
            <a:extLst>
              <a:ext uri="{FF2B5EF4-FFF2-40B4-BE49-F238E27FC236}">
                <a16:creationId xmlns:a16="http://schemas.microsoft.com/office/drawing/2014/main" id="{9F0DDA35-3CD4-2E45-5865-4B6F05AB420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24" t="95555" r="90368" b="1799"/>
          <a:stretch/>
        </p:blipFill>
        <p:spPr>
          <a:xfrm>
            <a:off x="25211202" y="17820339"/>
            <a:ext cx="384952" cy="239496"/>
          </a:xfrm>
          <a:prstGeom prst="rect">
            <a:avLst/>
          </a:prstGeom>
          <a:ln>
            <a:noFill/>
          </a:ln>
        </p:spPr>
      </p:pic>
      <p:cxnSp>
        <p:nvCxnSpPr>
          <p:cNvPr id="1185" name="Straight Connector 1184">
            <a:extLst>
              <a:ext uri="{FF2B5EF4-FFF2-40B4-BE49-F238E27FC236}">
                <a16:creationId xmlns:a16="http://schemas.microsoft.com/office/drawing/2014/main" id="{2D85F10B-43CA-9E2A-E12D-81175811CDAC}"/>
              </a:ext>
            </a:extLst>
          </p:cNvPr>
          <p:cNvCxnSpPr>
            <a:cxnSpLocks/>
          </p:cNvCxnSpPr>
          <p:nvPr/>
        </p:nvCxnSpPr>
        <p:spPr>
          <a:xfrm flipV="1">
            <a:off x="24349636" y="18424267"/>
            <a:ext cx="1246518" cy="32993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2" name="TextBox 1191">
            <a:extLst>
              <a:ext uri="{FF2B5EF4-FFF2-40B4-BE49-F238E27FC236}">
                <a16:creationId xmlns:a16="http://schemas.microsoft.com/office/drawing/2014/main" id="{09094F40-6244-813D-2B9D-5EA9739C8029}"/>
              </a:ext>
            </a:extLst>
          </p:cNvPr>
          <p:cNvSpPr txBox="1"/>
          <p:nvPr/>
        </p:nvSpPr>
        <p:spPr>
          <a:xfrm>
            <a:off x="18133027" y="11241112"/>
            <a:ext cx="6818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3A8C8"/>
                </a:solidFill>
              </a:rPr>
              <a:t>2023</a:t>
            </a:r>
            <a:r>
              <a:rPr lang="en-GB" sz="3200" dirty="0"/>
              <a:t> prevailing </a:t>
            </a:r>
            <a:r>
              <a:rPr lang="en-GB" sz="3600" b="1" dirty="0">
                <a:solidFill>
                  <a:srgbClr val="03A8C8"/>
                </a:solidFill>
              </a:rPr>
              <a:t>wind wake</a:t>
            </a:r>
            <a:endParaRPr lang="en-GB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0380E8-3370-6FB2-7515-64DD93656DB2}"/>
              </a:ext>
            </a:extLst>
          </p:cNvPr>
          <p:cNvGrpSpPr/>
          <p:nvPr/>
        </p:nvGrpSpPr>
        <p:grpSpPr>
          <a:xfrm>
            <a:off x="25494689" y="39618971"/>
            <a:ext cx="4348037" cy="2411030"/>
            <a:chOff x="9293026" y="-59180"/>
            <a:chExt cx="3214262" cy="1767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EDAC50-F189-0AD8-37DB-B523CD6A9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93026" y="-59180"/>
              <a:ext cx="3214262" cy="1179764"/>
            </a:xfrm>
            <a:prstGeom prst="rect">
              <a:avLst/>
            </a:prstGeom>
          </p:spPr>
        </p:pic>
        <p:sp>
          <p:nvSpPr>
            <p:cNvPr id="35" name="TextBox 5">
              <a:extLst>
                <a:ext uri="{FF2B5EF4-FFF2-40B4-BE49-F238E27FC236}">
                  <a16:creationId xmlns:a16="http://schemas.microsoft.com/office/drawing/2014/main" id="{B28C8C8B-218B-4C5E-139E-4749DB8A93A5}"/>
                </a:ext>
              </a:extLst>
            </p:cNvPr>
            <p:cNvSpPr txBox="1"/>
            <p:nvPr/>
          </p:nvSpPr>
          <p:spPr>
            <a:xfrm>
              <a:off x="10120815" y="1124682"/>
              <a:ext cx="1890563" cy="58363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err="1">
                  <a:solidFill>
                    <a:srgbClr val="009F9E"/>
                  </a:solidFill>
                  <a:latin typeface="Calibri Light"/>
                  <a:cs typeface="Arial"/>
                </a:rPr>
                <a:t>PELAgIO</a:t>
              </a:r>
              <a:r>
                <a:rPr lang="en-US" sz="4400" b="1" dirty="0">
                  <a:cs typeface="Arial"/>
                </a:rPr>
                <a:t> </a:t>
              </a:r>
              <a:endParaRPr lang="en-US" sz="4400" b="1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ED4046F-86E0-1358-BA28-2950BCCCFF3A}"/>
              </a:ext>
            </a:extLst>
          </p:cNvPr>
          <p:cNvSpPr txBox="1"/>
          <p:nvPr/>
        </p:nvSpPr>
        <p:spPr>
          <a:xfrm>
            <a:off x="25783295" y="10353932"/>
            <a:ext cx="3460424" cy="371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Julie Salvetat</a:t>
            </a:r>
          </a:p>
        </p:txBody>
      </p:sp>
    </p:spTree>
    <p:extLst>
      <p:ext uri="{BB962C8B-B14F-4D97-AF65-F5344CB8AC3E}">
        <p14:creationId xmlns:p14="http://schemas.microsoft.com/office/powerpoint/2010/main" val="408073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a2ca18-d922-4c0f-8af1-f35448c94f01" xsi:nil="true"/>
    <lcf76f155ced4ddcb4097134ff3c332f xmlns="fcce2ead-c712-47b7-9c35-fd420cf295cd">
      <Terms xmlns="http://schemas.microsoft.com/office/infopath/2007/PartnerControls"/>
    </lcf76f155ced4ddcb4097134ff3c332f>
    <Status xmlns="fcce2ead-c712-47b7-9c35-fd420cf295c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C5EA37AD9C141A39963EE3C795E62" ma:contentTypeVersion="19" ma:contentTypeDescription="Create a new document." ma:contentTypeScope="" ma:versionID="b3eb6872dc15ae3a0a0a200d978ca145">
  <xsd:schema xmlns:xsd="http://www.w3.org/2001/XMLSchema" xmlns:xs="http://www.w3.org/2001/XMLSchema" xmlns:p="http://schemas.microsoft.com/office/2006/metadata/properties" xmlns:ns2="fcce2ead-c712-47b7-9c35-fd420cf295cd" xmlns:ns3="e4a2ca18-d922-4c0f-8af1-f35448c94f01" targetNamespace="http://schemas.microsoft.com/office/2006/metadata/properties" ma:root="true" ma:fieldsID="f6d7e23c0b954bbd8be7e7488a34f6ee" ns2:_="" ns3:_="">
    <xsd:import namespace="fcce2ead-c712-47b7-9c35-fd420cf295cd"/>
    <xsd:import namespace="e4a2ca18-d922-4c0f-8af1-f35448c94f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e2ead-c712-47b7-9c35-fd420cf29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0f2b03-ab8f-436a-bc95-3771510086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26" nillable="true" ma:displayName="Status" ma:format="Dropdown" ma:internalName="Status">
      <xsd:simpleType>
        <xsd:restriction base="dms:Choice">
          <xsd:enumeration value="Review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2ca18-d922-4c0f-8af1-f35448c94f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cb963df-dd96-481a-b729-3d6547a656cf}" ma:internalName="TaxCatchAll" ma:showField="CatchAllData" ma:web="e4a2ca18-d922-4c0f-8af1-f35448c94f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E8CE8E-D043-4D5F-A33E-1BCE7FE027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D31A74-0F4F-4E83-BC2C-CBABCE98D02A}">
  <ds:schemaRefs>
    <ds:schemaRef ds:uri="http://schemas.microsoft.com/office/2006/metadata/properties"/>
    <ds:schemaRef ds:uri="http://schemas.microsoft.com/office/infopath/2007/PartnerControls"/>
    <ds:schemaRef ds:uri="eae7b58d-ce96-482b-96ce-a303766e7c5d"/>
    <ds:schemaRef ds:uri="fbe3e254-c97c-41f8-8072-df25aba0aad7"/>
  </ds:schemaRefs>
</ds:datastoreItem>
</file>

<file path=customXml/itemProps3.xml><?xml version="1.0" encoding="utf-8"?>
<ds:datastoreItem xmlns:ds="http://schemas.openxmlformats.org/officeDocument/2006/customXml" ds:itemID="{08996ED2-733C-4BDE-B42E-6542E010889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5076</TotalTime>
  <Words>599</Words>
  <Application>Microsoft Office PowerPoint</Application>
  <PresentationFormat>Custom</PresentationFormat>
  <Paragraphs>115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Gallego</dc:creator>
  <cp:lastModifiedBy>Julie Salvetat</cp:lastModifiedBy>
  <cp:revision>46</cp:revision>
  <dcterms:created xsi:type="dcterms:W3CDTF">2024-11-05T08:23:11Z</dcterms:created>
  <dcterms:modified xsi:type="dcterms:W3CDTF">2024-11-14T15:26:06Z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0x010100DA4C5EA37AD9C141A39963EE3C795E62</vt:lpwstr>
  </property>
  <property fmtid="{D5CDD505-2E9C-101B-9397-08002B2CF9AE}" pid="3" name="MediaServiceImageTags">
    <vt:lpwstr/>
  </property>
</Properties>
</file>